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2"/>
  </p:notesMasterIdLst>
  <p:handoutMasterIdLst>
    <p:handoutMasterId r:id="rId13"/>
  </p:handoutMasterIdLst>
  <p:sldIdLst>
    <p:sldId id="370" r:id="rId5"/>
    <p:sldId id="360" r:id="rId6"/>
    <p:sldId id="372" r:id="rId7"/>
    <p:sldId id="373" r:id="rId8"/>
    <p:sldId id="374" r:id="rId9"/>
    <p:sldId id="375" r:id="rId10"/>
    <p:sldId id="3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27B"/>
    <a:srgbClr val="2D3B55"/>
    <a:srgbClr val="1BDA9D"/>
    <a:srgbClr val="5BEFA0"/>
    <a:srgbClr val="5EE1FB"/>
    <a:srgbClr val="E6E6E6"/>
    <a:srgbClr val="4C7EED"/>
    <a:srgbClr val="E5EDF6"/>
    <a:srgbClr val="7090B0"/>
    <a:srgbClr val="EF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av Capper" userId="ab0c2954-4f65-495d-a038-b87b41acb33e" providerId="ADAL" clId="{854EE410-9974-4052-A6E6-60A83C4D4D06}"/>
    <pc:docChg chg="undo custSel addSld delSld modSection">
      <pc:chgData name="Zahav Capper" userId="ab0c2954-4f65-495d-a038-b87b41acb33e" providerId="ADAL" clId="{854EE410-9974-4052-A6E6-60A83C4D4D06}" dt="2021-08-31T17:15:47.390" v="11" actId="47"/>
      <pc:docMkLst>
        <pc:docMk/>
      </pc:docMkLst>
      <pc:sldChg chg="add del">
        <pc:chgData name="Zahav Capper" userId="ab0c2954-4f65-495d-a038-b87b41acb33e" providerId="ADAL" clId="{854EE410-9974-4052-A6E6-60A83C4D4D06}" dt="2021-08-31T17:15:45.285" v="8" actId="47"/>
        <pc:sldMkLst>
          <pc:docMk/>
          <pc:sldMk cId="2511181742" sldId="266"/>
        </pc:sldMkLst>
      </pc:sldChg>
      <pc:sldChg chg="add del">
        <pc:chgData name="Zahav Capper" userId="ab0c2954-4f65-495d-a038-b87b41acb33e" providerId="ADAL" clId="{854EE410-9974-4052-A6E6-60A83C4D4D06}" dt="2021-08-31T17:15:44.716" v="6" actId="47"/>
        <pc:sldMkLst>
          <pc:docMk/>
          <pc:sldMk cId="3723942317" sldId="343"/>
        </pc:sldMkLst>
      </pc:sldChg>
      <pc:sldChg chg="add del">
        <pc:chgData name="Zahav Capper" userId="ab0c2954-4f65-495d-a038-b87b41acb33e" providerId="ADAL" clId="{854EE410-9974-4052-A6E6-60A83C4D4D06}" dt="2021-08-31T17:15:45.542" v="9" actId="47"/>
        <pc:sldMkLst>
          <pc:docMk/>
          <pc:sldMk cId="2780547920" sldId="344"/>
        </pc:sldMkLst>
      </pc:sldChg>
      <pc:sldChg chg="add del">
        <pc:chgData name="Zahav Capper" userId="ab0c2954-4f65-495d-a038-b87b41acb33e" providerId="ADAL" clId="{854EE410-9974-4052-A6E6-60A83C4D4D06}" dt="2021-08-31T17:15:45.542" v="9" actId="47"/>
        <pc:sldMkLst>
          <pc:docMk/>
          <pc:sldMk cId="4010737693" sldId="345"/>
        </pc:sldMkLst>
      </pc:sldChg>
      <pc:sldChg chg="add del">
        <pc:chgData name="Zahav Capper" userId="ab0c2954-4f65-495d-a038-b87b41acb33e" providerId="ADAL" clId="{854EE410-9974-4052-A6E6-60A83C4D4D06}" dt="2021-08-31T17:15:45.285" v="8" actId="47"/>
        <pc:sldMkLst>
          <pc:docMk/>
          <pc:sldMk cId="1210704440" sldId="352"/>
        </pc:sldMkLst>
      </pc:sldChg>
      <pc:sldChg chg="add del">
        <pc:chgData name="Zahav Capper" userId="ab0c2954-4f65-495d-a038-b87b41acb33e" providerId="ADAL" clId="{854EE410-9974-4052-A6E6-60A83C4D4D06}" dt="2021-08-31T17:15:45.053" v="7" actId="47"/>
        <pc:sldMkLst>
          <pc:docMk/>
          <pc:sldMk cId="1629759561" sldId="354"/>
        </pc:sldMkLst>
      </pc:sldChg>
      <pc:sldChg chg="add del">
        <pc:chgData name="Zahav Capper" userId="ab0c2954-4f65-495d-a038-b87b41acb33e" providerId="ADAL" clId="{854EE410-9974-4052-A6E6-60A83C4D4D06}" dt="2021-08-31T17:15:45.053" v="7" actId="47"/>
        <pc:sldMkLst>
          <pc:docMk/>
          <pc:sldMk cId="64293446" sldId="357"/>
        </pc:sldMkLst>
      </pc:sldChg>
      <pc:sldChg chg="add del">
        <pc:chgData name="Zahav Capper" userId="ab0c2954-4f65-495d-a038-b87b41acb33e" providerId="ADAL" clId="{854EE410-9974-4052-A6E6-60A83C4D4D06}" dt="2021-08-31T17:15:45.285" v="8" actId="47"/>
        <pc:sldMkLst>
          <pc:docMk/>
          <pc:sldMk cId="1518335438" sldId="359"/>
        </pc:sldMkLst>
      </pc:sldChg>
      <pc:sldChg chg="add del">
        <pc:chgData name="Zahav Capper" userId="ab0c2954-4f65-495d-a038-b87b41acb33e" providerId="ADAL" clId="{854EE410-9974-4052-A6E6-60A83C4D4D06}" dt="2021-08-31T17:15:45.053" v="7" actId="47"/>
        <pc:sldMkLst>
          <pc:docMk/>
          <pc:sldMk cId="1469698035" sldId="360"/>
        </pc:sldMkLst>
      </pc:sldChg>
      <pc:sldChg chg="add del">
        <pc:chgData name="Zahav Capper" userId="ab0c2954-4f65-495d-a038-b87b41acb33e" providerId="ADAL" clId="{854EE410-9974-4052-A6E6-60A83C4D4D06}" dt="2021-08-31T17:15:45.285" v="8" actId="47"/>
        <pc:sldMkLst>
          <pc:docMk/>
          <pc:sldMk cId="3146101239" sldId="361"/>
        </pc:sldMkLst>
      </pc:sldChg>
      <pc:sldChg chg="add del">
        <pc:chgData name="Zahav Capper" userId="ab0c2954-4f65-495d-a038-b87b41acb33e" providerId="ADAL" clId="{854EE410-9974-4052-A6E6-60A83C4D4D06}" dt="2021-08-31T17:15:45.285" v="8" actId="47"/>
        <pc:sldMkLst>
          <pc:docMk/>
          <pc:sldMk cId="1137331859" sldId="364"/>
        </pc:sldMkLst>
      </pc:sldChg>
      <pc:sldChg chg="add del">
        <pc:chgData name="Zahav Capper" userId="ab0c2954-4f65-495d-a038-b87b41acb33e" providerId="ADAL" clId="{854EE410-9974-4052-A6E6-60A83C4D4D06}" dt="2021-08-31T17:15:45.053" v="7" actId="47"/>
        <pc:sldMkLst>
          <pc:docMk/>
          <pc:sldMk cId="1938528359" sldId="368"/>
        </pc:sldMkLst>
      </pc:sldChg>
      <pc:sldChg chg="add del">
        <pc:chgData name="Zahav Capper" userId="ab0c2954-4f65-495d-a038-b87b41acb33e" providerId="ADAL" clId="{854EE410-9974-4052-A6E6-60A83C4D4D06}" dt="2021-08-31T17:15:47.390" v="11" actId="47"/>
        <pc:sldMkLst>
          <pc:docMk/>
          <pc:sldMk cId="3540380489" sldId="370"/>
        </pc:sldMkLst>
      </pc:sldChg>
    </pc:docChg>
  </pc:docChgLst>
  <pc:docChgLst>
    <pc:chgData name="Michelle Luo" userId="3c898ae6-5a35-4586-aff9-823db658029e" providerId="ADAL" clId="{5558B511-1016-4549-B726-77524B876438}"/>
    <pc:docChg chg="undo custSel modSld modMainMaster">
      <pc:chgData name="Michelle Luo" userId="3c898ae6-5a35-4586-aff9-823db658029e" providerId="ADAL" clId="{5558B511-1016-4549-B726-77524B876438}" dt="2021-05-28T03:47:49.855" v="18" actId="207"/>
      <pc:docMkLst>
        <pc:docMk/>
      </pc:docMkLst>
      <pc:sldChg chg="addSp delSp modSp mod">
        <pc:chgData name="Michelle Luo" userId="3c898ae6-5a35-4586-aff9-823db658029e" providerId="ADAL" clId="{5558B511-1016-4549-B726-77524B876438}" dt="2021-04-19T07:48:18.667" v="5" actId="767"/>
        <pc:sldMkLst>
          <pc:docMk/>
          <pc:sldMk cId="2780547920" sldId="344"/>
        </pc:sldMkLst>
        <pc:spChg chg="add del mod">
          <ac:chgData name="Michelle Luo" userId="3c898ae6-5a35-4586-aff9-823db658029e" providerId="ADAL" clId="{5558B511-1016-4549-B726-77524B876438}" dt="2021-04-19T07:48:18.667" v="5" actId="767"/>
          <ac:spMkLst>
            <pc:docMk/>
            <pc:sldMk cId="2780547920" sldId="344"/>
            <ac:spMk id="2" creationId="{CE42CA5C-0147-164F-BBFB-8B583F10AD13}"/>
          </ac:spMkLst>
        </pc:spChg>
        <pc:spChg chg="mod">
          <ac:chgData name="Michelle Luo" userId="3c898ae6-5a35-4586-aff9-823db658029e" providerId="ADAL" clId="{5558B511-1016-4549-B726-77524B876438}" dt="2021-04-19T06:37:32.655" v="2"/>
          <ac:spMkLst>
            <pc:docMk/>
            <pc:sldMk cId="2780547920" sldId="344"/>
            <ac:spMk id="703" creationId="{F4B27AE4-F189-A54F-A594-BCD7E63B7810}"/>
          </ac:spMkLst>
        </pc:spChg>
        <pc:spChg chg="mod">
          <ac:chgData name="Michelle Luo" userId="3c898ae6-5a35-4586-aff9-823db658029e" providerId="ADAL" clId="{5558B511-1016-4549-B726-77524B876438}" dt="2021-04-19T06:37:32.655" v="2"/>
          <ac:spMkLst>
            <pc:docMk/>
            <pc:sldMk cId="2780547920" sldId="344"/>
            <ac:spMk id="704" creationId="{9810C37D-C347-624F-9D3F-B3EA5DD8C04F}"/>
          </ac:spMkLst>
        </pc:spChg>
        <pc:spChg chg="mod">
          <ac:chgData name="Michelle Luo" userId="3c898ae6-5a35-4586-aff9-823db658029e" providerId="ADAL" clId="{5558B511-1016-4549-B726-77524B876438}" dt="2021-04-19T06:37:32.655" v="2"/>
          <ac:spMkLst>
            <pc:docMk/>
            <pc:sldMk cId="2780547920" sldId="344"/>
            <ac:spMk id="705" creationId="{8BAD2ABE-DFEB-1148-869A-46A270F629F6}"/>
          </ac:spMkLst>
        </pc:spChg>
        <pc:spChg chg="mod">
          <ac:chgData name="Michelle Luo" userId="3c898ae6-5a35-4586-aff9-823db658029e" providerId="ADAL" clId="{5558B511-1016-4549-B726-77524B876438}" dt="2021-04-19T06:37:32.655" v="2"/>
          <ac:spMkLst>
            <pc:docMk/>
            <pc:sldMk cId="2780547920" sldId="344"/>
            <ac:spMk id="706" creationId="{E898C629-78C6-EF4F-B1AE-E99A053B7798}"/>
          </ac:spMkLst>
        </pc:spChg>
        <pc:spChg chg="mod">
          <ac:chgData name="Michelle Luo" userId="3c898ae6-5a35-4586-aff9-823db658029e" providerId="ADAL" clId="{5558B511-1016-4549-B726-77524B876438}" dt="2021-04-19T06:37:32.655" v="2"/>
          <ac:spMkLst>
            <pc:docMk/>
            <pc:sldMk cId="2780547920" sldId="344"/>
            <ac:spMk id="707" creationId="{8164EB86-3375-7C4E-8EBC-23164C68443D}"/>
          </ac:spMkLst>
        </pc:spChg>
        <pc:grpChg chg="add del mod">
          <ac:chgData name="Michelle Luo" userId="3c898ae6-5a35-4586-aff9-823db658029e" providerId="ADAL" clId="{5558B511-1016-4549-B726-77524B876438}" dt="2021-04-19T06:37:48.011" v="3" actId="478"/>
          <ac:grpSpMkLst>
            <pc:docMk/>
            <pc:sldMk cId="2780547920" sldId="344"/>
            <ac:grpSpMk id="702" creationId="{B9265911-0549-8B47-8705-D95D26C56B08}"/>
          </ac:grpSpMkLst>
        </pc:grpChg>
      </pc:sldChg>
      <pc:sldChg chg="modSp mod">
        <pc:chgData name="Michelle Luo" userId="3c898ae6-5a35-4586-aff9-823db658029e" providerId="ADAL" clId="{5558B511-1016-4549-B726-77524B876438}" dt="2021-04-28T01:18:31.890" v="16" actId="207"/>
        <pc:sldMkLst>
          <pc:docMk/>
          <pc:sldMk cId="4010737693" sldId="345"/>
        </pc:sldMkLst>
        <pc:spChg chg="mod">
          <ac:chgData name="Michelle Luo" userId="3c898ae6-5a35-4586-aff9-823db658029e" providerId="ADAL" clId="{5558B511-1016-4549-B726-77524B876438}" dt="2021-04-19T06:36:42.767" v="1" actId="1076"/>
          <ac:spMkLst>
            <pc:docMk/>
            <pc:sldMk cId="4010737693" sldId="345"/>
            <ac:spMk id="981" creationId="{7007C1D8-8E20-4D9D-BA5D-5F1682D969BE}"/>
          </ac:spMkLst>
        </pc:spChg>
        <pc:spChg chg="mod">
          <ac:chgData name="Michelle Luo" userId="3c898ae6-5a35-4586-aff9-823db658029e" providerId="ADAL" clId="{5558B511-1016-4549-B726-77524B876438}" dt="2021-04-28T01:18:31.890" v="16" actId="207"/>
          <ac:spMkLst>
            <pc:docMk/>
            <pc:sldMk cId="4010737693" sldId="345"/>
            <ac:spMk id="1574" creationId="{84C2625D-1EC8-4A15-A9DA-0D2DC491AECA}"/>
          </ac:spMkLst>
        </pc:spChg>
        <pc:spChg chg="mod">
          <ac:chgData name="Michelle Luo" userId="3c898ae6-5a35-4586-aff9-823db658029e" providerId="ADAL" clId="{5558B511-1016-4549-B726-77524B876438}" dt="2021-04-28T01:18:31.890" v="16" actId="207"/>
          <ac:spMkLst>
            <pc:docMk/>
            <pc:sldMk cId="4010737693" sldId="345"/>
            <ac:spMk id="1575" creationId="{81370304-BA86-4FCD-B1CD-19603E7EAB06}"/>
          </ac:spMkLst>
        </pc:spChg>
        <pc:spChg chg="mod">
          <ac:chgData name="Michelle Luo" userId="3c898ae6-5a35-4586-aff9-823db658029e" providerId="ADAL" clId="{5558B511-1016-4549-B726-77524B876438}" dt="2021-04-28T01:18:31.890" v="16" actId="207"/>
          <ac:spMkLst>
            <pc:docMk/>
            <pc:sldMk cId="4010737693" sldId="345"/>
            <ac:spMk id="1576" creationId="{E1464687-F6B8-40EC-9A9A-1BBE34C1AD33}"/>
          </ac:spMkLst>
        </pc:spChg>
        <pc:grpChg chg="mod">
          <ac:chgData name="Michelle Luo" userId="3c898ae6-5a35-4586-aff9-823db658029e" providerId="ADAL" clId="{5558B511-1016-4549-B726-77524B876438}" dt="2021-04-28T01:18:31.890" v="16" actId="207"/>
          <ac:grpSpMkLst>
            <pc:docMk/>
            <pc:sldMk cId="4010737693" sldId="345"/>
            <ac:grpSpMk id="1404" creationId="{81D3ECBD-4DDA-4FBB-8F4D-7C8098B27207}"/>
          </ac:grpSpMkLst>
        </pc:grpChg>
      </pc:sldChg>
      <pc:sldChg chg="modSp mod">
        <pc:chgData name="Michelle Luo" userId="3c898ae6-5a35-4586-aff9-823db658029e" providerId="ADAL" clId="{5558B511-1016-4549-B726-77524B876438}" dt="2021-04-19T07:49:07.617" v="10" actId="207"/>
        <pc:sldMkLst>
          <pc:docMk/>
          <pc:sldMk cId="3640000707" sldId="355"/>
        </pc:sldMkLst>
        <pc:spChg chg="mod">
          <ac:chgData name="Michelle Luo" userId="3c898ae6-5a35-4586-aff9-823db658029e" providerId="ADAL" clId="{5558B511-1016-4549-B726-77524B876438}" dt="2021-04-19T07:49:07.617" v="10" actId="207"/>
          <ac:spMkLst>
            <pc:docMk/>
            <pc:sldMk cId="3640000707" sldId="355"/>
            <ac:spMk id="2" creationId="{95CE4B1F-CB4B-4818-BFAC-C7E9EE023C16}"/>
          </ac:spMkLst>
        </pc:spChg>
      </pc:sldChg>
      <pc:sldChg chg="modSp mod">
        <pc:chgData name="Michelle Luo" userId="3c898ae6-5a35-4586-aff9-823db658029e" providerId="ADAL" clId="{5558B511-1016-4549-B726-77524B876438}" dt="2021-05-28T03:47:49.855" v="18" actId="207"/>
        <pc:sldMkLst>
          <pc:docMk/>
          <pc:sldMk cId="292331169" sldId="363"/>
        </pc:sldMkLst>
        <pc:spChg chg="mod">
          <ac:chgData name="Michelle Luo" userId="3c898ae6-5a35-4586-aff9-823db658029e" providerId="ADAL" clId="{5558B511-1016-4549-B726-77524B876438}" dt="2021-05-28T03:47:49.855" v="18" actId="207"/>
          <ac:spMkLst>
            <pc:docMk/>
            <pc:sldMk cId="292331169" sldId="363"/>
            <ac:spMk id="51" creationId="{A6E832B7-0C7F-4D96-A362-DA1A0FEADAAF}"/>
          </ac:spMkLst>
        </pc:spChg>
        <pc:spChg chg="mod">
          <ac:chgData name="Michelle Luo" userId="3c898ae6-5a35-4586-aff9-823db658029e" providerId="ADAL" clId="{5558B511-1016-4549-B726-77524B876438}" dt="2021-05-28T03:47:49.855" v="18" actId="207"/>
          <ac:spMkLst>
            <pc:docMk/>
            <pc:sldMk cId="292331169" sldId="363"/>
            <ac:spMk id="72" creationId="{7D3964B5-0A4B-48D4-BE14-696C7D239D99}"/>
          </ac:spMkLst>
        </pc:spChg>
        <pc:grpChg chg="mod">
          <ac:chgData name="Michelle Luo" userId="3c898ae6-5a35-4586-aff9-823db658029e" providerId="ADAL" clId="{5558B511-1016-4549-B726-77524B876438}" dt="2021-05-28T03:47:49.855" v="18" actId="207"/>
          <ac:grpSpMkLst>
            <pc:docMk/>
            <pc:sldMk cId="292331169" sldId="363"/>
            <ac:grpSpMk id="3" creationId="{38E52A20-6283-4B15-B725-1010E7BC751B}"/>
          </ac:grpSpMkLst>
        </pc:grpChg>
      </pc:sldChg>
      <pc:sldChg chg="addSp modSp mod">
        <pc:chgData name="Michelle Luo" userId="3c898ae6-5a35-4586-aff9-823db658029e" providerId="ADAL" clId="{5558B511-1016-4549-B726-77524B876438}" dt="2021-04-23T06:41:11.925" v="15" actId="18653"/>
        <pc:sldMkLst>
          <pc:docMk/>
          <pc:sldMk cId="3970229681" sldId="365"/>
        </pc:sldMkLst>
        <pc:spChg chg="add mod">
          <ac:chgData name="Michelle Luo" userId="3c898ae6-5a35-4586-aff9-823db658029e" providerId="ADAL" clId="{5558B511-1016-4549-B726-77524B876438}" dt="2021-04-23T06:41:11.925" v="15" actId="18653"/>
          <ac:spMkLst>
            <pc:docMk/>
            <pc:sldMk cId="3970229681" sldId="365"/>
            <ac:spMk id="32" creationId="{66FFBCCA-CBDF-A44F-B032-A9A087F6790C}"/>
          </ac:spMkLst>
        </pc:spChg>
      </pc:sldChg>
      <pc:sldMasterChg chg="modSldLayout">
        <pc:chgData name="Michelle Luo" userId="3c898ae6-5a35-4586-aff9-823db658029e" providerId="ADAL" clId="{5558B511-1016-4549-B726-77524B876438}" dt="2021-04-19T07:48:50.160" v="8" actId="478"/>
        <pc:sldMasterMkLst>
          <pc:docMk/>
          <pc:sldMasterMk cId="2863504403" sldId="2147483673"/>
        </pc:sldMasterMkLst>
        <pc:sldLayoutChg chg="addSp delSp modSp mod">
          <pc:chgData name="Michelle Luo" userId="3c898ae6-5a35-4586-aff9-823db658029e" providerId="ADAL" clId="{5558B511-1016-4549-B726-77524B876438}" dt="2021-04-19T07:48:50.160" v="8" actId="478"/>
          <pc:sldLayoutMkLst>
            <pc:docMk/>
            <pc:sldMasterMk cId="2863504403" sldId="2147483673"/>
            <pc:sldLayoutMk cId="2032495823" sldId="2147483675"/>
          </pc:sldLayoutMkLst>
          <pc:spChg chg="add del mod">
            <ac:chgData name="Michelle Luo" userId="3c898ae6-5a35-4586-aff9-823db658029e" providerId="ADAL" clId="{5558B511-1016-4549-B726-77524B876438}" dt="2021-04-19T07:48:50.160" v="8" actId="478"/>
            <ac:spMkLst>
              <pc:docMk/>
              <pc:sldMasterMk cId="2863504403" sldId="2147483673"/>
              <pc:sldLayoutMk cId="2032495823" sldId="2147483675"/>
              <ac:spMk id="4" creationId="{0ED1F6F1-8350-8E42-BFEA-89566062509B}"/>
            </ac:spMkLst>
          </pc:spChg>
        </pc:sldLayoutChg>
      </pc:sldMasterChg>
    </pc:docChg>
  </pc:docChgLst>
  <pc:docChgLst>
    <pc:chgData name="Evan Wong" userId="a9bf79a1-9053-474e-93cb-c4f50276e720" providerId="ADAL" clId="{2C051099-E2A4-8040-B77E-81E3098C920C}"/>
    <pc:docChg chg="undo custSel modSld">
      <pc:chgData name="Evan Wong" userId="a9bf79a1-9053-474e-93cb-c4f50276e720" providerId="ADAL" clId="{2C051099-E2A4-8040-B77E-81E3098C920C}" dt="2021-05-12T11:14:08.175" v="28" actId="18131"/>
      <pc:docMkLst>
        <pc:docMk/>
      </pc:docMkLst>
      <pc:sldChg chg="addSp delSp modSp mod">
        <pc:chgData name="Evan Wong" userId="a9bf79a1-9053-474e-93cb-c4f50276e720" providerId="ADAL" clId="{2C051099-E2A4-8040-B77E-81E3098C920C}" dt="2021-05-12T11:14:08.175" v="28" actId="18131"/>
        <pc:sldMkLst>
          <pc:docMk/>
          <pc:sldMk cId="3970229681" sldId="365"/>
        </pc:sldMkLst>
        <pc:spChg chg="del">
          <ac:chgData name="Evan Wong" userId="a9bf79a1-9053-474e-93cb-c4f50276e720" providerId="ADAL" clId="{2C051099-E2A4-8040-B77E-81E3098C920C}" dt="2021-05-12T11:10:58.436" v="0" actId="478"/>
          <ac:spMkLst>
            <pc:docMk/>
            <pc:sldMk cId="3970229681" sldId="365"/>
            <ac:spMk id="32" creationId="{66FFBCCA-CBDF-A44F-B032-A9A087F6790C}"/>
          </ac:spMkLst>
        </pc:spChg>
        <pc:spChg chg="mod">
          <ac:chgData name="Evan Wong" userId="a9bf79a1-9053-474e-93cb-c4f50276e720" providerId="ADAL" clId="{2C051099-E2A4-8040-B77E-81E3098C920C}" dt="2021-05-12T11:11:40.172" v="14" actId="1076"/>
          <ac:spMkLst>
            <pc:docMk/>
            <pc:sldMk cId="3970229681" sldId="365"/>
            <ac:spMk id="34" creationId="{47A4E9E9-3B38-4BEA-A882-BC113E7094AC}"/>
          </ac:spMkLst>
        </pc:spChg>
        <pc:spChg chg="add mod modCrop">
          <ac:chgData name="Evan Wong" userId="a9bf79a1-9053-474e-93cb-c4f50276e720" providerId="ADAL" clId="{2C051099-E2A4-8040-B77E-81E3098C920C}" dt="2021-05-12T11:14:08.175" v="28" actId="18131"/>
          <ac:spMkLst>
            <pc:docMk/>
            <pc:sldMk cId="3970229681" sldId="365"/>
            <ac:spMk id="37" creationId="{4C71733E-6BA5-2948-9114-320811B15078}"/>
          </ac:spMkLst>
        </pc:spChg>
        <pc:spChg chg="mod">
          <ac:chgData name="Evan Wong" userId="a9bf79a1-9053-474e-93cb-c4f50276e720" providerId="ADAL" clId="{2C051099-E2A4-8040-B77E-81E3098C920C}" dt="2021-05-12T11:11:21.411" v="11" actId="20577"/>
          <ac:spMkLst>
            <pc:docMk/>
            <pc:sldMk cId="3970229681" sldId="365"/>
            <ac:spMk id="99" creationId="{813799B1-34AC-4E4B-A5D5-914EECA3AEFA}"/>
          </ac:spMkLst>
        </pc:spChg>
      </pc:sldChg>
    </pc:docChg>
  </pc:docChgLst>
  <pc:docChgLst>
    <pc:chgData name="Michelle Luo" userId="3c898ae6-5a35-4586-aff9-823db658029e" providerId="ADAL" clId="{D9B51055-56BD-EB43-B5B4-28EDB19AE30F}"/>
    <pc:docChg chg="undo custSel addSld modSld">
      <pc:chgData name="Michelle Luo" userId="3c898ae6-5a35-4586-aff9-823db658029e" providerId="ADAL" clId="{D9B51055-56BD-EB43-B5B4-28EDB19AE30F}" dt="2021-08-05T06:15:50.446" v="263" actId="164"/>
      <pc:docMkLst>
        <pc:docMk/>
      </pc:docMkLst>
      <pc:sldChg chg="modSp mod">
        <pc:chgData name="Michelle Luo" userId="3c898ae6-5a35-4586-aff9-823db658029e" providerId="ADAL" clId="{D9B51055-56BD-EB43-B5B4-28EDB19AE30F}" dt="2021-08-05T06:00:00.482" v="12" actId="27636"/>
        <pc:sldMkLst>
          <pc:docMk/>
          <pc:sldMk cId="2511181742" sldId="266"/>
        </pc:sldMkLst>
        <pc:spChg chg="mod">
          <ac:chgData name="Michelle Luo" userId="3c898ae6-5a35-4586-aff9-823db658029e" providerId="ADAL" clId="{D9B51055-56BD-EB43-B5B4-28EDB19AE30F}" dt="2021-08-05T06:00:00.482" v="12" actId="27636"/>
          <ac:spMkLst>
            <pc:docMk/>
            <pc:sldMk cId="2511181742" sldId="266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D9B51055-56BD-EB43-B5B4-28EDB19AE30F}" dt="2021-08-05T06:00:00.552" v="14" actId="27636"/>
        <pc:sldMkLst>
          <pc:docMk/>
          <pc:sldMk cId="3723942317" sldId="343"/>
        </pc:sldMkLst>
        <pc:spChg chg="mod">
          <ac:chgData name="Michelle Luo" userId="3c898ae6-5a35-4586-aff9-823db658029e" providerId="ADAL" clId="{D9B51055-56BD-EB43-B5B4-28EDB19AE30F}" dt="2021-08-05T06:00:00.552" v="14" actId="27636"/>
          <ac:spMkLst>
            <pc:docMk/>
            <pc:sldMk cId="3723942317" sldId="343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D9B51055-56BD-EB43-B5B4-28EDB19AE30F}" dt="2021-08-05T06:00:00.179" v="5" actId="27636"/>
        <pc:sldMkLst>
          <pc:docMk/>
          <pc:sldMk cId="2780547920" sldId="344"/>
        </pc:sldMkLst>
        <pc:spChg chg="mod">
          <ac:chgData name="Michelle Luo" userId="3c898ae6-5a35-4586-aff9-823db658029e" providerId="ADAL" clId="{D9B51055-56BD-EB43-B5B4-28EDB19AE30F}" dt="2021-08-05T06:00:00.179" v="5" actId="27636"/>
          <ac:spMkLst>
            <pc:docMk/>
            <pc:sldMk cId="2780547920" sldId="34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D9B51055-56BD-EB43-B5B4-28EDB19AE30F}" dt="2021-08-05T06:00:00.217" v="6" actId="27636"/>
        <pc:sldMkLst>
          <pc:docMk/>
          <pc:sldMk cId="4010737693" sldId="345"/>
        </pc:sldMkLst>
        <pc:spChg chg="mod">
          <ac:chgData name="Michelle Luo" userId="3c898ae6-5a35-4586-aff9-823db658029e" providerId="ADAL" clId="{D9B51055-56BD-EB43-B5B4-28EDB19AE30F}" dt="2021-08-05T06:00:00.217" v="6" actId="27636"/>
          <ac:spMkLst>
            <pc:docMk/>
            <pc:sldMk cId="4010737693" sldId="345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D9B51055-56BD-EB43-B5B4-28EDB19AE30F}" dt="2021-08-05T06:00:00.601" v="17" actId="27636"/>
        <pc:sldMkLst>
          <pc:docMk/>
          <pc:sldMk cId="1174951468" sldId="351"/>
        </pc:sldMkLst>
        <pc:spChg chg="mod">
          <ac:chgData name="Michelle Luo" userId="3c898ae6-5a35-4586-aff9-823db658029e" providerId="ADAL" clId="{D9B51055-56BD-EB43-B5B4-28EDB19AE30F}" dt="2021-08-05T06:00:00.596" v="16" actId="27636"/>
          <ac:spMkLst>
            <pc:docMk/>
            <pc:sldMk cId="1174951468" sldId="351"/>
            <ac:spMk id="5" creationId="{0850725E-79C8-461A-988B-ED8176556C43}"/>
          </ac:spMkLst>
        </pc:spChg>
        <pc:spChg chg="mod">
          <ac:chgData name="Michelle Luo" userId="3c898ae6-5a35-4586-aff9-823db658029e" providerId="ADAL" clId="{D9B51055-56BD-EB43-B5B4-28EDB19AE30F}" dt="2021-08-05T06:00:00.593" v="15" actId="27636"/>
          <ac:spMkLst>
            <pc:docMk/>
            <pc:sldMk cId="1174951468" sldId="351"/>
            <ac:spMk id="223" creationId="{5F222A39-9D06-4346-95A6-A30BF057CE79}"/>
          </ac:spMkLst>
        </pc:spChg>
        <pc:spChg chg="mod">
          <ac:chgData name="Michelle Luo" userId="3c898ae6-5a35-4586-aff9-823db658029e" providerId="ADAL" clId="{D9B51055-56BD-EB43-B5B4-28EDB19AE30F}" dt="2021-08-05T06:00:00.601" v="17" actId="27636"/>
          <ac:spMkLst>
            <pc:docMk/>
            <pc:sldMk cId="1174951468" sldId="351"/>
            <ac:spMk id="225" creationId="{B86A0278-1207-4FD3-9C2A-34A3B04B5571}"/>
          </ac:spMkLst>
        </pc:spChg>
      </pc:sldChg>
      <pc:sldChg chg="modSp mod">
        <pc:chgData name="Michelle Luo" userId="3c898ae6-5a35-4586-aff9-823db658029e" providerId="ADAL" clId="{D9B51055-56BD-EB43-B5B4-28EDB19AE30F}" dt="2021-08-05T06:00:00.423" v="11" actId="27636"/>
        <pc:sldMkLst>
          <pc:docMk/>
          <pc:sldMk cId="1210704440" sldId="352"/>
        </pc:sldMkLst>
        <pc:spChg chg="mod">
          <ac:chgData name="Michelle Luo" userId="3c898ae6-5a35-4586-aff9-823db658029e" providerId="ADAL" clId="{D9B51055-56BD-EB43-B5B4-28EDB19AE30F}" dt="2021-08-05T06:00:00.423" v="11" actId="27636"/>
          <ac:spMkLst>
            <pc:docMk/>
            <pc:sldMk cId="1210704440" sldId="352"/>
            <ac:spMk id="5" creationId="{0850725E-79C8-461A-988B-ED8176556C43}"/>
          </ac:spMkLst>
        </pc:spChg>
        <pc:spChg chg="mod">
          <ac:chgData name="Michelle Luo" userId="3c898ae6-5a35-4586-aff9-823db658029e" providerId="ADAL" clId="{D9B51055-56BD-EB43-B5B4-28EDB19AE30F}" dt="2021-08-05T06:00:00.421" v="10" actId="27636"/>
          <ac:spMkLst>
            <pc:docMk/>
            <pc:sldMk cId="1210704440" sldId="352"/>
            <ac:spMk id="7" creationId="{3222BE9A-1B82-4BE3-9099-F660848E6B51}"/>
          </ac:spMkLst>
        </pc:spChg>
      </pc:sldChg>
      <pc:sldChg chg="modSp mod">
        <pc:chgData name="Michelle Luo" userId="3c898ae6-5a35-4586-aff9-823db658029e" providerId="ADAL" clId="{D9B51055-56BD-EB43-B5B4-28EDB19AE30F}" dt="2021-08-05T06:00:00.298" v="8" actId="27636"/>
        <pc:sldMkLst>
          <pc:docMk/>
          <pc:sldMk cId="1629759561" sldId="354"/>
        </pc:sldMkLst>
        <pc:spChg chg="mod">
          <ac:chgData name="Michelle Luo" userId="3c898ae6-5a35-4586-aff9-823db658029e" providerId="ADAL" clId="{D9B51055-56BD-EB43-B5B4-28EDB19AE30F}" dt="2021-08-05T06:00:00.298" v="8" actId="27636"/>
          <ac:spMkLst>
            <pc:docMk/>
            <pc:sldMk cId="1629759561" sldId="354"/>
            <ac:spMk id="2" creationId="{95078FE7-A56E-401A-8F06-1F6DA7920793}"/>
          </ac:spMkLst>
        </pc:spChg>
      </pc:sldChg>
      <pc:sldChg chg="modSp mod">
        <pc:chgData name="Michelle Luo" userId="3c898ae6-5a35-4586-aff9-823db658029e" providerId="ADAL" clId="{D9B51055-56BD-EB43-B5B4-28EDB19AE30F}" dt="2021-08-05T06:00:00.252" v="7" actId="27636"/>
        <pc:sldMkLst>
          <pc:docMk/>
          <pc:sldMk cId="2995631315" sldId="358"/>
        </pc:sldMkLst>
        <pc:spChg chg="mod">
          <ac:chgData name="Michelle Luo" userId="3c898ae6-5a35-4586-aff9-823db658029e" providerId="ADAL" clId="{D9B51055-56BD-EB43-B5B4-28EDB19AE30F}" dt="2021-08-05T06:00:00.252" v="7" actId="27636"/>
          <ac:spMkLst>
            <pc:docMk/>
            <pc:sldMk cId="2995631315" sldId="358"/>
            <ac:spMk id="9" creationId="{146BC2DF-8958-4D16-9627-31DCBE058886}"/>
          </ac:spMkLst>
        </pc:spChg>
      </pc:sldChg>
      <pc:sldChg chg="modSp mod">
        <pc:chgData name="Michelle Luo" userId="3c898ae6-5a35-4586-aff9-823db658029e" providerId="ADAL" clId="{D9B51055-56BD-EB43-B5B4-28EDB19AE30F}" dt="2021-08-05T06:00:00.522" v="13" actId="27636"/>
        <pc:sldMkLst>
          <pc:docMk/>
          <pc:sldMk cId="1137331859" sldId="364"/>
        </pc:sldMkLst>
        <pc:spChg chg="mod">
          <ac:chgData name="Michelle Luo" userId="3c898ae6-5a35-4586-aff9-823db658029e" providerId="ADAL" clId="{D9B51055-56BD-EB43-B5B4-28EDB19AE30F}" dt="2021-08-05T06:00:00.522" v="13" actId="27636"/>
          <ac:spMkLst>
            <pc:docMk/>
            <pc:sldMk cId="1137331859" sldId="364"/>
            <ac:spMk id="5" creationId="{0850725E-79C8-461A-988B-ED8176556C43}"/>
          </ac:spMkLst>
        </pc:spChg>
      </pc:sldChg>
      <pc:sldChg chg="addSp delSp modSp mod">
        <pc:chgData name="Michelle Luo" userId="3c898ae6-5a35-4586-aff9-823db658029e" providerId="ADAL" clId="{D9B51055-56BD-EB43-B5B4-28EDB19AE30F}" dt="2021-08-05T06:11:31.285" v="199" actId="478"/>
        <pc:sldMkLst>
          <pc:docMk/>
          <pc:sldMk cId="3970229681" sldId="365"/>
        </pc:sldMkLst>
        <pc:spChg chg="mod">
          <ac:chgData name="Michelle Luo" userId="3c898ae6-5a35-4586-aff9-823db658029e" providerId="ADAL" clId="{D9B51055-56BD-EB43-B5B4-28EDB19AE30F}" dt="2021-08-05T06:00:00.095" v="1" actId="27636"/>
          <ac:spMkLst>
            <pc:docMk/>
            <pc:sldMk cId="3970229681" sldId="365"/>
            <ac:spMk id="5" creationId="{0850725E-79C8-461A-988B-ED8176556C43}"/>
          </ac:spMkLst>
        </pc:spChg>
        <pc:spChg chg="mod">
          <ac:chgData name="Michelle Luo" userId="3c898ae6-5a35-4586-aff9-823db658029e" providerId="ADAL" clId="{D9B51055-56BD-EB43-B5B4-28EDB19AE30F}" dt="2021-08-05T06:00:00.098" v="2" actId="27636"/>
          <ac:spMkLst>
            <pc:docMk/>
            <pc:sldMk cId="3970229681" sldId="365"/>
            <ac:spMk id="27" creationId="{1B2C173A-FAA7-4F08-8DD4-AAC1C2225890}"/>
          </ac:spMkLst>
        </pc:spChg>
        <pc:spChg chg="add del mod">
          <ac:chgData name="Michelle Luo" userId="3c898ae6-5a35-4586-aff9-823db658029e" providerId="ADAL" clId="{D9B51055-56BD-EB43-B5B4-28EDB19AE30F}" dt="2021-08-05T06:11:31.285" v="199" actId="478"/>
          <ac:spMkLst>
            <pc:docMk/>
            <pc:sldMk cId="3970229681" sldId="365"/>
            <ac:spMk id="32" creationId="{8F043879-048C-C149-BA7D-BC076BF23BFE}"/>
          </ac:spMkLst>
        </pc:spChg>
      </pc:sldChg>
      <pc:sldChg chg="modSp mod">
        <pc:chgData name="Michelle Luo" userId="3c898ae6-5a35-4586-aff9-823db658029e" providerId="ADAL" clId="{D9B51055-56BD-EB43-B5B4-28EDB19AE30F}" dt="2021-08-05T06:00:00.151" v="4" actId="27636"/>
        <pc:sldMkLst>
          <pc:docMk/>
          <pc:sldMk cId="3234534851" sldId="367"/>
        </pc:sldMkLst>
        <pc:spChg chg="mod">
          <ac:chgData name="Michelle Luo" userId="3c898ae6-5a35-4586-aff9-823db658029e" providerId="ADAL" clId="{D9B51055-56BD-EB43-B5B4-28EDB19AE30F}" dt="2021-08-05T06:00:00.151" v="4" actId="27636"/>
          <ac:spMkLst>
            <pc:docMk/>
            <pc:sldMk cId="3234534851" sldId="367"/>
            <ac:spMk id="43" creationId="{923ACF71-B405-4B09-8416-6D49AF0A5B9E}"/>
          </ac:spMkLst>
        </pc:spChg>
        <pc:spChg chg="mod">
          <ac:chgData name="Michelle Luo" userId="3c898ae6-5a35-4586-aff9-823db658029e" providerId="ADAL" clId="{D9B51055-56BD-EB43-B5B4-28EDB19AE30F}" dt="2021-08-05T06:00:00.149" v="3" actId="27636"/>
          <ac:spMkLst>
            <pc:docMk/>
            <pc:sldMk cId="3234534851" sldId="367"/>
            <ac:spMk id="47" creationId="{EC5C8F62-C143-406F-ABFC-8714984BFA39}"/>
          </ac:spMkLst>
        </pc:spChg>
      </pc:sldChg>
      <pc:sldChg chg="modSp mod">
        <pc:chgData name="Michelle Luo" userId="3c898ae6-5a35-4586-aff9-823db658029e" providerId="ADAL" clId="{D9B51055-56BD-EB43-B5B4-28EDB19AE30F}" dt="2021-08-05T06:00:00.328" v="9" actId="27636"/>
        <pc:sldMkLst>
          <pc:docMk/>
          <pc:sldMk cId="1938528359" sldId="368"/>
        </pc:sldMkLst>
        <pc:spChg chg="mod">
          <ac:chgData name="Michelle Luo" userId="3c898ae6-5a35-4586-aff9-823db658029e" providerId="ADAL" clId="{D9B51055-56BD-EB43-B5B4-28EDB19AE30F}" dt="2021-08-05T06:00:00.328" v="9" actId="27636"/>
          <ac:spMkLst>
            <pc:docMk/>
            <pc:sldMk cId="1938528359" sldId="368"/>
            <ac:spMk id="2" creationId="{95078FE7-A56E-401A-8F06-1F6DA7920793}"/>
          </ac:spMkLst>
        </pc:spChg>
      </pc:sldChg>
      <pc:sldChg chg="addSp delSp modSp add mod">
        <pc:chgData name="Michelle Luo" userId="3c898ae6-5a35-4586-aff9-823db658029e" providerId="ADAL" clId="{D9B51055-56BD-EB43-B5B4-28EDB19AE30F}" dt="2021-08-05T06:15:50.446" v="263" actId="164"/>
        <pc:sldMkLst>
          <pc:docMk/>
          <pc:sldMk cId="1007861887" sldId="369"/>
        </pc:sldMkLst>
        <pc:spChg chg="add del mod">
          <ac:chgData name="Michelle Luo" userId="3c898ae6-5a35-4586-aff9-823db658029e" providerId="ADAL" clId="{D9B51055-56BD-EB43-B5B4-28EDB19AE30F}" dt="2021-08-05T06:11:29.424" v="198"/>
          <ac:spMkLst>
            <pc:docMk/>
            <pc:sldMk cId="1007861887" sldId="369"/>
            <ac:spMk id="3" creationId="{FD3DE7F7-60FE-F341-9433-9DCCCE5F2207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30" creationId="{011CE182-9FA8-4018-81EC-69954ACC5811}"/>
          </ac:spMkLst>
        </pc:spChg>
        <pc:spChg chg="del mod">
          <ac:chgData name="Michelle Luo" userId="3c898ae6-5a35-4586-aff9-823db658029e" providerId="ADAL" clId="{D9B51055-56BD-EB43-B5B4-28EDB19AE30F}" dt="2021-08-05T06:15:03.155" v="255" actId="478"/>
          <ac:spMkLst>
            <pc:docMk/>
            <pc:sldMk cId="1007861887" sldId="369"/>
            <ac:spMk id="31" creationId="{52AB5D83-3AD8-494A-B8D2-828050B35691}"/>
          </ac:spMkLst>
        </pc:spChg>
        <pc:spChg chg="del mod">
          <ac:chgData name="Michelle Luo" userId="3c898ae6-5a35-4586-aff9-823db658029e" providerId="ADAL" clId="{D9B51055-56BD-EB43-B5B4-28EDB19AE30F}" dt="2021-08-05T06:02:37.910" v="28" actId="478"/>
          <ac:spMkLst>
            <pc:docMk/>
            <pc:sldMk cId="1007861887" sldId="369"/>
            <ac:spMk id="32" creationId="{8F043879-048C-C149-BA7D-BC076BF23BFE}"/>
          </ac:spMkLst>
        </pc:spChg>
        <pc:spChg chg="del mod">
          <ac:chgData name="Michelle Luo" userId="3c898ae6-5a35-4586-aff9-823db658029e" providerId="ADAL" clId="{D9B51055-56BD-EB43-B5B4-28EDB19AE30F}" dt="2021-08-05T06:15:03.155" v="255" actId="478"/>
          <ac:spMkLst>
            <pc:docMk/>
            <pc:sldMk cId="1007861887" sldId="369"/>
            <ac:spMk id="33" creationId="{F7D0325B-CEB3-4E60-ADBD-0B97CB6E004F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34" creationId="{47A4E9E9-3B38-4BEA-A882-BC113E7094AC}"/>
          </ac:spMkLst>
        </pc:spChg>
        <pc:spChg chg="del mod">
          <ac:chgData name="Michelle Luo" userId="3c898ae6-5a35-4586-aff9-823db658029e" providerId="ADAL" clId="{D9B51055-56BD-EB43-B5B4-28EDB19AE30F}" dt="2021-08-05T06:01:58.565" v="24" actId="478"/>
          <ac:spMkLst>
            <pc:docMk/>
            <pc:sldMk cId="1007861887" sldId="369"/>
            <ac:spMk id="35" creationId="{1E1CB0DA-38C7-4748-9CBF-DE077CD6239D}"/>
          </ac:spMkLst>
        </pc:spChg>
        <pc:spChg chg="mod">
          <ac:chgData name="Michelle Luo" userId="3c898ae6-5a35-4586-aff9-823db658029e" providerId="ADAL" clId="{D9B51055-56BD-EB43-B5B4-28EDB19AE30F}" dt="2021-08-05T06:02:00.405" v="25" actId="1076"/>
          <ac:spMkLst>
            <pc:docMk/>
            <pc:sldMk cId="1007861887" sldId="369"/>
            <ac:spMk id="36" creationId="{2382036B-BE39-46E9-A990-C3DB3D3DEAA8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37" creationId="{4C71733E-6BA5-2948-9114-320811B15078}"/>
          </ac:spMkLst>
        </pc:spChg>
        <pc:spChg chg="add del mod topLvl">
          <ac:chgData name="Michelle Luo" userId="3c898ae6-5a35-4586-aff9-823db658029e" providerId="ADAL" clId="{D9B51055-56BD-EB43-B5B4-28EDB19AE30F}" dt="2021-08-05T06:07:43.563" v="136" actId="478"/>
          <ac:spMkLst>
            <pc:docMk/>
            <pc:sldMk cId="1007861887" sldId="369"/>
            <ac:spMk id="38" creationId="{29BF4612-985B-7046-BD4F-EDC476BB38D5}"/>
          </ac:spMkLst>
        </pc:spChg>
        <pc:spChg chg="mod">
          <ac:chgData name="Michelle Luo" userId="3c898ae6-5a35-4586-aff9-823db658029e" providerId="ADAL" clId="{D9B51055-56BD-EB43-B5B4-28EDB19AE30F}" dt="2021-08-05T06:08:50.878" v="155" actId="1035"/>
          <ac:spMkLst>
            <pc:docMk/>
            <pc:sldMk cId="1007861887" sldId="369"/>
            <ac:spMk id="40" creationId="{88C60DF8-337F-774A-9507-922D4B6A4CA2}"/>
          </ac:spMkLst>
        </pc:spChg>
        <pc:spChg chg="mod">
          <ac:chgData name="Michelle Luo" userId="3c898ae6-5a35-4586-aff9-823db658029e" providerId="ADAL" clId="{D9B51055-56BD-EB43-B5B4-28EDB19AE30F}" dt="2021-08-05T06:07:02.126" v="131" actId="18654"/>
          <ac:spMkLst>
            <pc:docMk/>
            <pc:sldMk cId="1007861887" sldId="369"/>
            <ac:spMk id="41" creationId="{7AEE1236-4F68-4D4E-B34C-389663AD1C26}"/>
          </ac:spMkLst>
        </pc:spChg>
        <pc:spChg chg="add mod">
          <ac:chgData name="Michelle Luo" userId="3c898ae6-5a35-4586-aff9-823db658029e" providerId="ADAL" clId="{D9B51055-56BD-EB43-B5B4-28EDB19AE30F}" dt="2021-08-05T06:09:26.374" v="179" actId="1038"/>
          <ac:spMkLst>
            <pc:docMk/>
            <pc:sldMk cId="1007861887" sldId="369"/>
            <ac:spMk id="42" creationId="{43DAB23D-A8ED-544A-9501-96D16AFB695E}"/>
          </ac:spMkLst>
        </pc:spChg>
        <pc:spChg chg="mod">
          <ac:chgData name="Michelle Luo" userId="3c898ae6-5a35-4586-aff9-823db658029e" providerId="ADAL" clId="{D9B51055-56BD-EB43-B5B4-28EDB19AE30F}" dt="2021-08-05T06:07:48.788" v="139"/>
          <ac:spMkLst>
            <pc:docMk/>
            <pc:sldMk cId="1007861887" sldId="369"/>
            <ac:spMk id="44" creationId="{68B5FE85-251B-334B-B6B4-80E94F7CE601}"/>
          </ac:spMkLst>
        </pc:spChg>
        <pc:spChg chg="mod">
          <ac:chgData name="Michelle Luo" userId="3c898ae6-5a35-4586-aff9-823db658029e" providerId="ADAL" clId="{D9B51055-56BD-EB43-B5B4-28EDB19AE30F}" dt="2021-08-05T06:07:48.788" v="139"/>
          <ac:spMkLst>
            <pc:docMk/>
            <pc:sldMk cId="1007861887" sldId="369"/>
            <ac:spMk id="45" creationId="{7199E557-AF25-C544-8226-C10CAF383F12}"/>
          </ac:spMkLst>
        </pc:spChg>
        <pc:spChg chg="add del mod">
          <ac:chgData name="Michelle Luo" userId="3c898ae6-5a35-4586-aff9-823db658029e" providerId="ADAL" clId="{D9B51055-56BD-EB43-B5B4-28EDB19AE30F}" dt="2021-08-05T06:09:31.856" v="183" actId="478"/>
          <ac:spMkLst>
            <pc:docMk/>
            <pc:sldMk cId="1007861887" sldId="369"/>
            <ac:spMk id="46" creationId="{FAF81CC5-2C41-3F47-BC5B-5FAF48C911A0}"/>
          </ac:spMkLst>
        </pc:spChg>
        <pc:spChg chg="add mod">
          <ac:chgData name="Michelle Luo" userId="3c898ae6-5a35-4586-aff9-823db658029e" providerId="ADAL" clId="{D9B51055-56BD-EB43-B5B4-28EDB19AE30F}" dt="2021-08-05T06:15:08.527" v="256" actId="1076"/>
          <ac:spMkLst>
            <pc:docMk/>
            <pc:sldMk cId="1007861887" sldId="369"/>
            <ac:spMk id="47" creationId="{9C70231E-46A8-C74A-A07D-FFE9AF658BC0}"/>
          </ac:spMkLst>
        </pc:spChg>
        <pc:spChg chg="add mod">
          <ac:chgData name="Michelle Luo" userId="3c898ae6-5a35-4586-aff9-823db658029e" providerId="ADAL" clId="{D9B51055-56BD-EB43-B5B4-28EDB19AE30F}" dt="2021-08-05T06:15:08.527" v="256" actId="1076"/>
          <ac:spMkLst>
            <pc:docMk/>
            <pc:sldMk cId="1007861887" sldId="369"/>
            <ac:spMk id="48" creationId="{A68C07CF-8C29-EB4C-B643-1AD8F07C6062}"/>
          </ac:spMkLst>
        </pc:spChg>
        <pc:spChg chg="add del mod">
          <ac:chgData name="Michelle Luo" userId="3c898ae6-5a35-4586-aff9-823db658029e" providerId="ADAL" clId="{D9B51055-56BD-EB43-B5B4-28EDB19AE30F}" dt="2021-08-05T06:10:04.691" v="193"/>
          <ac:spMkLst>
            <pc:docMk/>
            <pc:sldMk cId="1007861887" sldId="369"/>
            <ac:spMk id="49" creationId="{D9C2CB2D-8745-254C-A6C3-52299C5A2EDC}"/>
          </ac:spMkLst>
        </pc:spChg>
        <pc:spChg chg="add del mod">
          <ac:chgData name="Michelle Luo" userId="3c898ae6-5a35-4586-aff9-823db658029e" providerId="ADAL" clId="{D9B51055-56BD-EB43-B5B4-28EDB19AE30F}" dt="2021-08-05T06:11:38.118" v="200" actId="478"/>
          <ac:spMkLst>
            <pc:docMk/>
            <pc:sldMk cId="1007861887" sldId="369"/>
            <ac:spMk id="50" creationId="{E70B9E2E-7DA8-D44A-9506-D130B5E62D76}"/>
          </ac:spMkLst>
        </pc:spChg>
        <pc:spChg chg="add del mod">
          <ac:chgData name="Michelle Luo" userId="3c898ae6-5a35-4586-aff9-823db658029e" providerId="ADAL" clId="{D9B51055-56BD-EB43-B5B4-28EDB19AE30F}" dt="2021-08-05T06:11:39.123" v="201" actId="478"/>
          <ac:spMkLst>
            <pc:docMk/>
            <pc:sldMk cId="1007861887" sldId="369"/>
            <ac:spMk id="51" creationId="{E0BF64AC-FB1A-904F-AE3B-F432D764390B}"/>
          </ac:spMkLst>
        </pc:spChg>
        <pc:spChg chg="add del mod">
          <ac:chgData name="Michelle Luo" userId="3c898ae6-5a35-4586-aff9-823db658029e" providerId="ADAL" clId="{D9B51055-56BD-EB43-B5B4-28EDB19AE30F}" dt="2021-08-05T06:13:21.127" v="230" actId="478"/>
          <ac:spMkLst>
            <pc:docMk/>
            <pc:sldMk cId="1007861887" sldId="369"/>
            <ac:spMk id="52" creationId="{07E9A517-02E4-AA4A-B674-37D4A5B74546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53" creationId="{DA32D27B-0CCA-5142-A5C4-AB135A52D70B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54" creationId="{B8B06608-AECC-D744-80DF-F071004F920A}"/>
          </ac:spMkLst>
        </pc:spChg>
        <pc:spChg chg="add del mod">
          <ac:chgData name="Michelle Luo" userId="3c898ae6-5a35-4586-aff9-823db658029e" providerId="ADAL" clId="{D9B51055-56BD-EB43-B5B4-28EDB19AE30F}" dt="2021-08-05T06:13:43.289" v="238" actId="478"/>
          <ac:spMkLst>
            <pc:docMk/>
            <pc:sldMk cId="1007861887" sldId="369"/>
            <ac:spMk id="55" creationId="{2454CD90-F90A-8D42-BCD4-31805526AFEC}"/>
          </ac:spMkLst>
        </pc:spChg>
        <pc:spChg chg="add del mod">
          <ac:chgData name="Michelle Luo" userId="3c898ae6-5a35-4586-aff9-823db658029e" providerId="ADAL" clId="{D9B51055-56BD-EB43-B5B4-28EDB19AE30F}" dt="2021-08-05T06:13:21.127" v="230" actId="478"/>
          <ac:spMkLst>
            <pc:docMk/>
            <pc:sldMk cId="1007861887" sldId="369"/>
            <ac:spMk id="56" creationId="{7DABD28B-155F-6D46-983E-D6635D7A9081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57" creationId="{385A0DCD-DAAA-EC4A-8C71-B704D6A21844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58" creationId="{AB58C4CC-F9AF-D74E-BE46-41A318F72A18}"/>
          </ac:spMkLst>
        </pc:spChg>
        <pc:spChg chg="add del mod">
          <ac:chgData name="Michelle Luo" userId="3c898ae6-5a35-4586-aff9-823db658029e" providerId="ADAL" clId="{D9B51055-56BD-EB43-B5B4-28EDB19AE30F}" dt="2021-08-05T06:13:43.289" v="238" actId="478"/>
          <ac:spMkLst>
            <pc:docMk/>
            <pc:sldMk cId="1007861887" sldId="369"/>
            <ac:spMk id="59" creationId="{09830A47-9679-9241-800B-582C8801C45E}"/>
          </ac:spMkLst>
        </pc:spChg>
        <pc:spChg chg="add del mod">
          <ac:chgData name="Michelle Luo" userId="3c898ae6-5a35-4586-aff9-823db658029e" providerId="ADAL" clId="{D9B51055-56BD-EB43-B5B4-28EDB19AE30F}" dt="2021-08-05T06:15:03.155" v="255" actId="478"/>
          <ac:spMkLst>
            <pc:docMk/>
            <pc:sldMk cId="1007861887" sldId="369"/>
            <ac:spMk id="60" creationId="{DC83EB13-33DC-7744-AEA4-1735C43760FD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61" creationId="{3D47F9A1-59A5-8D4A-B386-77915C00E99E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62" creationId="{6783C062-1004-F945-9DA3-9FF6FB302EE4}"/>
          </ac:spMkLst>
        </pc:spChg>
        <pc:spChg chg="add del mod">
          <ac:chgData name="Michelle Luo" userId="3c898ae6-5a35-4586-aff9-823db658029e" providerId="ADAL" clId="{D9B51055-56BD-EB43-B5B4-28EDB19AE30F}" dt="2021-08-05T06:13:40.085" v="237" actId="478"/>
          <ac:spMkLst>
            <pc:docMk/>
            <pc:sldMk cId="1007861887" sldId="369"/>
            <ac:spMk id="63" creationId="{907E784A-384E-984D-9F6D-86EEA0364A07}"/>
          </ac:spMkLst>
        </pc:spChg>
        <pc:spChg chg="add del mod">
          <ac:chgData name="Michelle Luo" userId="3c898ae6-5a35-4586-aff9-823db658029e" providerId="ADAL" clId="{D9B51055-56BD-EB43-B5B4-28EDB19AE30F}" dt="2021-08-05T06:15:03.155" v="255" actId="478"/>
          <ac:spMkLst>
            <pc:docMk/>
            <pc:sldMk cId="1007861887" sldId="369"/>
            <ac:spMk id="64" creationId="{F2E88A85-7E17-4F4B-9787-4945F82F179B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65" creationId="{9BDA727E-5993-124E-8CF8-82D14DCC8708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66" creationId="{DB17D27A-40B9-164F-8F3B-AE209CCF0F83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67" creationId="{DF476986-574F-CF4A-B72F-91E79CCA7152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68" creationId="{FBAC37A3-C108-F543-95C9-BEAE456D8BDA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69" creationId="{134B4AF1-DFE8-C54F-A82A-C3AB45654B7B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70" creationId="{EC003980-B33A-D645-BEB9-50FE74D6D05E}"/>
          </ac:spMkLst>
        </pc:spChg>
        <pc:spChg chg="add del mod">
          <ac:chgData name="Michelle Luo" userId="3c898ae6-5a35-4586-aff9-823db658029e" providerId="ADAL" clId="{D9B51055-56BD-EB43-B5B4-28EDB19AE30F}" dt="2021-08-05T06:14:27.306" v="250" actId="478"/>
          <ac:spMkLst>
            <pc:docMk/>
            <pc:sldMk cId="1007861887" sldId="369"/>
            <ac:spMk id="71" creationId="{8145CA47-EA0F-254E-9DE4-CCE3B5ACAEA6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72" creationId="{175212AA-0CE3-414F-9095-A01B601A298E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73" creationId="{EC0BFCB4-84EF-7B46-B093-BD6439689CF5}"/>
          </ac:spMkLst>
        </pc:spChg>
        <pc:spChg chg="add mod">
          <ac:chgData name="Michelle Luo" userId="3c898ae6-5a35-4586-aff9-823db658029e" providerId="ADAL" clId="{D9B51055-56BD-EB43-B5B4-28EDB19AE30F}" dt="2021-08-05T06:14:24.371" v="249" actId="167"/>
          <ac:spMkLst>
            <pc:docMk/>
            <pc:sldMk cId="1007861887" sldId="369"/>
            <ac:spMk id="74" creationId="{DEF3531B-AEEC-A34E-B1BC-92A8BBD1CA6B}"/>
          </ac:spMkLst>
        </pc:spChg>
        <pc:spChg chg="mod topLvl">
          <ac:chgData name="Michelle Luo" userId="3c898ae6-5a35-4586-aff9-823db658029e" providerId="ADAL" clId="{D9B51055-56BD-EB43-B5B4-28EDB19AE30F}" dt="2021-08-05T06:07:43.563" v="136" actId="478"/>
          <ac:spMkLst>
            <pc:docMk/>
            <pc:sldMk cId="1007861887" sldId="369"/>
            <ac:spMk id="77" creationId="{67F49463-93BE-4A62-B7C6-842303E68852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87" creationId="{BBA94325-817A-4714-9A0D-02DB8F12B0FC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106" creationId="{FAAACEA5-D95A-48F4-974E-E9CC34115D07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107" creationId="{6A766219-8637-4C13-94BB-1A18CC304B0D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108" creationId="{9A34C786-F6BE-4A4B-B5BD-1DBD61F8FA78}"/>
          </ac:spMkLst>
        </pc:spChg>
        <pc:spChg chg="mod">
          <ac:chgData name="Michelle Luo" userId="3c898ae6-5a35-4586-aff9-823db658029e" providerId="ADAL" clId="{D9B51055-56BD-EB43-B5B4-28EDB19AE30F}" dt="2021-08-05T06:01:56.773" v="23" actId="1076"/>
          <ac:spMkLst>
            <pc:docMk/>
            <pc:sldMk cId="1007861887" sldId="369"/>
            <ac:spMk id="109" creationId="{AD0F52D0-2505-4C90-83F6-7A24D3802408}"/>
          </ac:spMkLst>
        </pc:spChg>
        <pc:grpChg chg="add del">
          <ac:chgData name="Michelle Luo" userId="3c898ae6-5a35-4586-aff9-823db658029e" providerId="ADAL" clId="{D9B51055-56BD-EB43-B5B4-28EDB19AE30F}" dt="2021-08-05T06:07:43.563" v="136" actId="478"/>
          <ac:grpSpMkLst>
            <pc:docMk/>
            <pc:sldMk cId="1007861887" sldId="369"/>
            <ac:grpSpMk id="2" creationId="{F77307E8-1306-8847-B102-6071EC83938D}"/>
          </ac:grpSpMkLst>
        </pc:grpChg>
        <pc:grpChg chg="add">
          <ac:chgData name="Michelle Luo" userId="3c898ae6-5a35-4586-aff9-823db658029e" providerId="ADAL" clId="{D9B51055-56BD-EB43-B5B4-28EDB19AE30F}" dt="2021-08-05T06:14:46.592" v="251" actId="164"/>
          <ac:grpSpMkLst>
            <pc:docMk/>
            <pc:sldMk cId="1007861887" sldId="369"/>
            <ac:grpSpMk id="8" creationId="{B3F01DA9-72B6-FB45-BD8E-8C20E3C52165}"/>
          </ac:grpSpMkLst>
        </pc:grpChg>
        <pc:grpChg chg="add">
          <ac:chgData name="Michelle Luo" userId="3c898ae6-5a35-4586-aff9-823db658029e" providerId="ADAL" clId="{D9B51055-56BD-EB43-B5B4-28EDB19AE30F}" dt="2021-08-05T06:14:51.030" v="252" actId="164"/>
          <ac:grpSpMkLst>
            <pc:docMk/>
            <pc:sldMk cId="1007861887" sldId="369"/>
            <ac:grpSpMk id="9" creationId="{0FC0E5E6-BA0A-2641-B11F-6B52ADC7B74D}"/>
          </ac:grpSpMkLst>
        </pc:grpChg>
        <pc:grpChg chg="add">
          <ac:chgData name="Michelle Luo" userId="3c898ae6-5a35-4586-aff9-823db658029e" providerId="ADAL" clId="{D9B51055-56BD-EB43-B5B4-28EDB19AE30F}" dt="2021-08-05T06:14:55.648" v="253" actId="164"/>
          <ac:grpSpMkLst>
            <pc:docMk/>
            <pc:sldMk cId="1007861887" sldId="369"/>
            <ac:grpSpMk id="11" creationId="{AE5DD954-464A-3948-8BBF-94C44EECE29E}"/>
          </ac:grpSpMkLst>
        </pc:grpChg>
        <pc:grpChg chg="add">
          <ac:chgData name="Michelle Luo" userId="3c898ae6-5a35-4586-aff9-823db658029e" providerId="ADAL" clId="{D9B51055-56BD-EB43-B5B4-28EDB19AE30F}" dt="2021-08-05T06:15:00.191" v="254" actId="164"/>
          <ac:grpSpMkLst>
            <pc:docMk/>
            <pc:sldMk cId="1007861887" sldId="369"/>
            <ac:grpSpMk id="12" creationId="{9739B96B-CF7D-FF42-AAA0-9C22D4DD2DA6}"/>
          </ac:grpSpMkLst>
        </pc:grpChg>
        <pc:grpChg chg="add">
          <ac:chgData name="Michelle Luo" userId="3c898ae6-5a35-4586-aff9-823db658029e" providerId="ADAL" clId="{D9B51055-56BD-EB43-B5B4-28EDB19AE30F}" dt="2021-08-05T06:15:10.628" v="257" actId="164"/>
          <ac:grpSpMkLst>
            <pc:docMk/>
            <pc:sldMk cId="1007861887" sldId="369"/>
            <ac:grpSpMk id="13" creationId="{CD09DFA0-BC20-FF44-9328-44D3AD0D37BB}"/>
          </ac:grpSpMkLst>
        </pc:grpChg>
        <pc:grpChg chg="add">
          <ac:chgData name="Michelle Luo" userId="3c898ae6-5a35-4586-aff9-823db658029e" providerId="ADAL" clId="{D9B51055-56BD-EB43-B5B4-28EDB19AE30F}" dt="2021-08-05T06:15:13.921" v="258" actId="164"/>
          <ac:grpSpMkLst>
            <pc:docMk/>
            <pc:sldMk cId="1007861887" sldId="369"/>
            <ac:grpSpMk id="14" creationId="{C56DA863-8D06-544E-8A20-4BE31274684C}"/>
          </ac:grpSpMkLst>
        </pc:grpChg>
        <pc:grpChg chg="add">
          <ac:chgData name="Michelle Luo" userId="3c898ae6-5a35-4586-aff9-823db658029e" providerId="ADAL" clId="{D9B51055-56BD-EB43-B5B4-28EDB19AE30F}" dt="2021-08-05T06:15:32.784" v="259" actId="164"/>
          <ac:grpSpMkLst>
            <pc:docMk/>
            <pc:sldMk cId="1007861887" sldId="369"/>
            <ac:grpSpMk id="15" creationId="{CAA1FF6E-C8DE-4740-BB58-80D0306E44E5}"/>
          </ac:grpSpMkLst>
        </pc:grpChg>
        <pc:grpChg chg="add">
          <ac:chgData name="Michelle Luo" userId="3c898ae6-5a35-4586-aff9-823db658029e" providerId="ADAL" clId="{D9B51055-56BD-EB43-B5B4-28EDB19AE30F}" dt="2021-08-05T06:15:36.207" v="260" actId="164"/>
          <ac:grpSpMkLst>
            <pc:docMk/>
            <pc:sldMk cId="1007861887" sldId="369"/>
            <ac:grpSpMk id="16" creationId="{E3F2F97D-CB46-A943-9B68-6565538878BD}"/>
          </ac:grpSpMkLst>
        </pc:grpChg>
        <pc:grpChg chg="add">
          <ac:chgData name="Michelle Luo" userId="3c898ae6-5a35-4586-aff9-823db658029e" providerId="ADAL" clId="{D9B51055-56BD-EB43-B5B4-28EDB19AE30F}" dt="2021-08-05T06:15:41.084" v="261" actId="164"/>
          <ac:grpSpMkLst>
            <pc:docMk/>
            <pc:sldMk cId="1007861887" sldId="369"/>
            <ac:grpSpMk id="17" creationId="{72A5FC94-27F8-E543-8DA7-AF9ADE2129EF}"/>
          </ac:grpSpMkLst>
        </pc:grpChg>
        <pc:grpChg chg="add">
          <ac:chgData name="Michelle Luo" userId="3c898ae6-5a35-4586-aff9-823db658029e" providerId="ADAL" clId="{D9B51055-56BD-EB43-B5B4-28EDB19AE30F}" dt="2021-08-05T06:15:45.193" v="262" actId="164"/>
          <ac:grpSpMkLst>
            <pc:docMk/>
            <pc:sldMk cId="1007861887" sldId="369"/>
            <ac:grpSpMk id="18" creationId="{07178095-30FA-5740-918C-61F2C099DA9C}"/>
          </ac:grpSpMkLst>
        </pc:grpChg>
        <pc:grpChg chg="add">
          <ac:chgData name="Michelle Luo" userId="3c898ae6-5a35-4586-aff9-823db658029e" providerId="ADAL" clId="{D9B51055-56BD-EB43-B5B4-28EDB19AE30F}" dt="2021-08-05T06:15:50.446" v="263" actId="164"/>
          <ac:grpSpMkLst>
            <pc:docMk/>
            <pc:sldMk cId="1007861887" sldId="369"/>
            <ac:grpSpMk id="19" creationId="{95C614D6-6337-5345-8893-D99F1C6417A7}"/>
          </ac:grpSpMkLst>
        </pc:grpChg>
        <pc:grpChg chg="add del mod">
          <ac:chgData name="Michelle Luo" userId="3c898ae6-5a35-4586-aff9-823db658029e" providerId="ADAL" clId="{D9B51055-56BD-EB43-B5B4-28EDB19AE30F}" dt="2021-08-05T06:09:29.764" v="180" actId="478"/>
          <ac:grpSpMkLst>
            <pc:docMk/>
            <pc:sldMk cId="1007861887" sldId="369"/>
            <ac:grpSpMk id="39" creationId="{13DA6E2A-F38F-814C-A966-251792B0FB95}"/>
          </ac:grpSpMkLst>
        </pc:grpChg>
        <pc:grpChg chg="add del mod">
          <ac:chgData name="Michelle Luo" userId="3c898ae6-5a35-4586-aff9-823db658029e" providerId="ADAL" clId="{D9B51055-56BD-EB43-B5B4-28EDB19AE30F}" dt="2021-08-05T06:08:39.026" v="150" actId="478"/>
          <ac:grpSpMkLst>
            <pc:docMk/>
            <pc:sldMk cId="1007861887" sldId="369"/>
            <ac:grpSpMk id="43" creationId="{63597BFC-18A0-D64C-B67D-EDFEFCB9ABFC}"/>
          </ac:grpSpMkLst>
        </pc:grpChg>
        <pc:grpChg chg="del">
          <ac:chgData name="Michelle Luo" userId="3c898ae6-5a35-4586-aff9-823db658029e" providerId="ADAL" clId="{D9B51055-56BD-EB43-B5B4-28EDB19AE30F}" dt="2021-08-05T06:01:46.241" v="22" actId="478"/>
          <ac:grpSpMkLst>
            <pc:docMk/>
            <pc:sldMk cId="1007861887" sldId="369"/>
            <ac:grpSpMk id="89" creationId="{2A867F89-EF67-4A28-A380-FE9C4CD2F85F}"/>
          </ac:grpSpMkLst>
        </pc:grpChg>
        <pc:grpChg chg="del">
          <ac:chgData name="Michelle Luo" userId="3c898ae6-5a35-4586-aff9-823db658029e" providerId="ADAL" clId="{D9B51055-56BD-EB43-B5B4-28EDB19AE30F}" dt="2021-08-05T06:01:46.241" v="22" actId="478"/>
          <ac:grpSpMkLst>
            <pc:docMk/>
            <pc:sldMk cId="1007861887" sldId="369"/>
            <ac:grpSpMk id="94" creationId="{3066CE0E-F899-44BD-97BA-91ABFA5E78AF}"/>
          </ac:grpSpMkLst>
        </pc:grpChg>
        <pc:grpChg chg="del">
          <ac:chgData name="Michelle Luo" userId="3c898ae6-5a35-4586-aff9-823db658029e" providerId="ADAL" clId="{D9B51055-56BD-EB43-B5B4-28EDB19AE30F}" dt="2021-08-05T06:01:46.241" v="22" actId="478"/>
          <ac:grpSpMkLst>
            <pc:docMk/>
            <pc:sldMk cId="1007861887" sldId="369"/>
            <ac:grpSpMk id="97" creationId="{BBF274B0-ADEF-4E62-B6A3-ED13B165289D}"/>
          </ac:grpSpMkLst>
        </pc:grpChg>
      </pc:sldChg>
    </pc:docChg>
  </pc:docChgLst>
  <pc:docChgLst>
    <pc:chgData name="Evan Wong" userId="a9bf79a1-9053-474e-93cb-c4f50276e720" providerId="ADAL" clId="{C7E7DD34-62FB-F546-8EDA-9DF549E59B7C}"/>
    <pc:docChg chg="undo custSel modSld">
      <pc:chgData name="Evan Wong" userId="a9bf79a1-9053-474e-93cb-c4f50276e720" providerId="ADAL" clId="{C7E7DD34-62FB-F546-8EDA-9DF549E59B7C}" dt="2021-06-29T01:08:29.524" v="3" actId="14100"/>
      <pc:docMkLst>
        <pc:docMk/>
      </pc:docMkLst>
      <pc:sldChg chg="modSp mod">
        <pc:chgData name="Evan Wong" userId="a9bf79a1-9053-474e-93cb-c4f50276e720" providerId="ADAL" clId="{C7E7DD34-62FB-F546-8EDA-9DF549E59B7C}" dt="2021-06-29T01:08:20.588" v="1" actId="14100"/>
        <pc:sldMkLst>
          <pc:docMk/>
          <pc:sldMk cId="3723942317" sldId="343"/>
        </pc:sldMkLst>
        <pc:picChg chg="mod">
          <ac:chgData name="Evan Wong" userId="a9bf79a1-9053-474e-93cb-c4f50276e720" providerId="ADAL" clId="{C7E7DD34-62FB-F546-8EDA-9DF549E59B7C}" dt="2021-06-29T01:08:20.588" v="1" actId="14100"/>
          <ac:picMkLst>
            <pc:docMk/>
            <pc:sldMk cId="3723942317" sldId="343"/>
            <ac:picMk id="13" creationId="{708F27CD-F05D-4F26-B88B-599235B2B75D}"/>
          </ac:picMkLst>
        </pc:picChg>
      </pc:sldChg>
      <pc:sldChg chg="modSp mod">
        <pc:chgData name="Evan Wong" userId="a9bf79a1-9053-474e-93cb-c4f50276e720" providerId="ADAL" clId="{C7E7DD34-62FB-F546-8EDA-9DF549E59B7C}" dt="2021-06-29T01:08:29.524" v="3" actId="14100"/>
        <pc:sldMkLst>
          <pc:docMk/>
          <pc:sldMk cId="1174951468" sldId="351"/>
        </pc:sldMkLst>
        <pc:grpChg chg="mod">
          <ac:chgData name="Evan Wong" userId="a9bf79a1-9053-474e-93cb-c4f50276e720" providerId="ADAL" clId="{C7E7DD34-62FB-F546-8EDA-9DF549E59B7C}" dt="2021-06-29T01:08:29.524" v="3" actId="14100"/>
          <ac:grpSpMkLst>
            <pc:docMk/>
            <pc:sldMk cId="1174951468" sldId="351"/>
            <ac:grpSpMk id="220" creationId="{7B1998D6-A34F-4D28-8557-C55861BCFC83}"/>
          </ac:grpSpMkLst>
        </pc:grpChg>
      </pc:sldChg>
    </pc:docChg>
  </pc:docChgLst>
  <pc:docChgLst>
    <pc:chgData name="Michelle Luo" userId="3c898ae6-5a35-4586-aff9-823db658029e" providerId="ADAL" clId="{BCD7AEED-5C2C-48EA-AAE3-F77E2CA13B6E}"/>
    <pc:docChg chg="custSel modSld">
      <pc:chgData name="Michelle Luo" userId="3c898ae6-5a35-4586-aff9-823db658029e" providerId="ADAL" clId="{BCD7AEED-5C2C-48EA-AAE3-F77E2CA13B6E}" dt="2021-08-11T03:26:50.681" v="18" actId="27636"/>
      <pc:docMkLst>
        <pc:docMk/>
      </pc:docMkLst>
      <pc:sldChg chg="modSp mod">
        <pc:chgData name="Michelle Luo" userId="3c898ae6-5a35-4586-aff9-823db658029e" providerId="ADAL" clId="{BCD7AEED-5C2C-48EA-AAE3-F77E2CA13B6E}" dt="2021-08-11T03:26:50.644" v="5" actId="27636"/>
        <pc:sldMkLst>
          <pc:docMk/>
          <pc:sldMk cId="2511181742" sldId="266"/>
        </pc:sldMkLst>
        <pc:spChg chg="mod">
          <ac:chgData name="Michelle Luo" userId="3c898ae6-5a35-4586-aff9-823db658029e" providerId="ADAL" clId="{BCD7AEED-5C2C-48EA-AAE3-F77E2CA13B6E}" dt="2021-08-11T03:26:50.644" v="5" actId="27636"/>
          <ac:spMkLst>
            <pc:docMk/>
            <pc:sldMk cId="2511181742" sldId="266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BCD7AEED-5C2C-48EA-AAE3-F77E2CA13B6E}" dt="2021-08-11T03:26:50.650" v="7" actId="27636"/>
        <pc:sldMkLst>
          <pc:docMk/>
          <pc:sldMk cId="3723942317" sldId="343"/>
        </pc:sldMkLst>
        <pc:spChg chg="mod">
          <ac:chgData name="Michelle Luo" userId="3c898ae6-5a35-4586-aff9-823db658029e" providerId="ADAL" clId="{BCD7AEED-5C2C-48EA-AAE3-F77E2CA13B6E}" dt="2021-08-11T03:26:50.650" v="7" actId="27636"/>
          <ac:spMkLst>
            <pc:docMk/>
            <pc:sldMk cId="3723942317" sldId="343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BCD7AEED-5C2C-48EA-AAE3-F77E2CA13B6E}" dt="2021-08-11T03:26:50.674" v="17" actId="27636"/>
        <pc:sldMkLst>
          <pc:docMk/>
          <pc:sldMk cId="2780547920" sldId="344"/>
        </pc:sldMkLst>
        <pc:spChg chg="mod">
          <ac:chgData name="Michelle Luo" userId="3c898ae6-5a35-4586-aff9-823db658029e" providerId="ADAL" clId="{BCD7AEED-5C2C-48EA-AAE3-F77E2CA13B6E}" dt="2021-08-11T03:26:50.674" v="17" actId="27636"/>
          <ac:spMkLst>
            <pc:docMk/>
            <pc:sldMk cId="2780547920" sldId="34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BCD7AEED-5C2C-48EA-AAE3-F77E2CA13B6E}" dt="2021-08-11T03:26:50.681" v="18" actId="27636"/>
        <pc:sldMkLst>
          <pc:docMk/>
          <pc:sldMk cId="4010737693" sldId="345"/>
        </pc:sldMkLst>
        <pc:spChg chg="mod">
          <ac:chgData name="Michelle Luo" userId="3c898ae6-5a35-4586-aff9-823db658029e" providerId="ADAL" clId="{BCD7AEED-5C2C-48EA-AAE3-F77E2CA13B6E}" dt="2021-08-11T03:26:50.681" v="18" actId="27636"/>
          <ac:spMkLst>
            <pc:docMk/>
            <pc:sldMk cId="4010737693" sldId="345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BCD7AEED-5C2C-48EA-AAE3-F77E2CA13B6E}" dt="2021-08-11T03:26:50.657" v="10" actId="27636"/>
        <pc:sldMkLst>
          <pc:docMk/>
          <pc:sldMk cId="1174951468" sldId="351"/>
        </pc:sldMkLst>
        <pc:spChg chg="mod">
          <ac:chgData name="Michelle Luo" userId="3c898ae6-5a35-4586-aff9-823db658029e" providerId="ADAL" clId="{BCD7AEED-5C2C-48EA-AAE3-F77E2CA13B6E}" dt="2021-08-11T03:26:50.655" v="9" actId="27636"/>
          <ac:spMkLst>
            <pc:docMk/>
            <pc:sldMk cId="1174951468" sldId="351"/>
            <ac:spMk id="5" creationId="{0850725E-79C8-461A-988B-ED8176556C43}"/>
          </ac:spMkLst>
        </pc:spChg>
        <pc:spChg chg="mod">
          <ac:chgData name="Michelle Luo" userId="3c898ae6-5a35-4586-aff9-823db658029e" providerId="ADAL" clId="{BCD7AEED-5C2C-48EA-AAE3-F77E2CA13B6E}" dt="2021-08-11T03:26:50.654" v="8" actId="27636"/>
          <ac:spMkLst>
            <pc:docMk/>
            <pc:sldMk cId="1174951468" sldId="351"/>
            <ac:spMk id="223" creationId="{5F222A39-9D06-4346-95A6-A30BF057CE79}"/>
          </ac:spMkLst>
        </pc:spChg>
        <pc:spChg chg="mod">
          <ac:chgData name="Michelle Luo" userId="3c898ae6-5a35-4586-aff9-823db658029e" providerId="ADAL" clId="{BCD7AEED-5C2C-48EA-AAE3-F77E2CA13B6E}" dt="2021-08-11T03:26:50.657" v="10" actId="27636"/>
          <ac:spMkLst>
            <pc:docMk/>
            <pc:sldMk cId="1174951468" sldId="351"/>
            <ac:spMk id="225" creationId="{B86A0278-1207-4FD3-9C2A-34A3B04B5571}"/>
          </ac:spMkLst>
        </pc:spChg>
      </pc:sldChg>
      <pc:sldChg chg="modSp mod">
        <pc:chgData name="Michelle Luo" userId="3c898ae6-5a35-4586-aff9-823db658029e" providerId="ADAL" clId="{BCD7AEED-5C2C-48EA-AAE3-F77E2CA13B6E}" dt="2021-08-11T03:26:50.638" v="4" actId="27636"/>
        <pc:sldMkLst>
          <pc:docMk/>
          <pc:sldMk cId="1210704440" sldId="352"/>
        </pc:sldMkLst>
        <pc:spChg chg="mod">
          <ac:chgData name="Michelle Luo" userId="3c898ae6-5a35-4586-aff9-823db658029e" providerId="ADAL" clId="{BCD7AEED-5C2C-48EA-AAE3-F77E2CA13B6E}" dt="2021-08-11T03:26:50.636" v="3" actId="27636"/>
          <ac:spMkLst>
            <pc:docMk/>
            <pc:sldMk cId="1210704440" sldId="352"/>
            <ac:spMk id="5" creationId="{0850725E-79C8-461A-988B-ED8176556C43}"/>
          </ac:spMkLst>
        </pc:spChg>
        <pc:spChg chg="mod">
          <ac:chgData name="Michelle Luo" userId="3c898ae6-5a35-4586-aff9-823db658029e" providerId="ADAL" clId="{BCD7AEED-5C2C-48EA-AAE3-F77E2CA13B6E}" dt="2021-08-11T03:26:50.638" v="4" actId="27636"/>
          <ac:spMkLst>
            <pc:docMk/>
            <pc:sldMk cId="1210704440" sldId="352"/>
            <ac:spMk id="7" creationId="{3222BE9A-1B82-4BE3-9099-F660848E6B51}"/>
          </ac:spMkLst>
        </pc:spChg>
      </pc:sldChg>
      <pc:sldChg chg="modSp mod">
        <pc:chgData name="Michelle Luo" userId="3c898ae6-5a35-4586-aff9-823db658029e" providerId="ADAL" clId="{BCD7AEED-5C2C-48EA-AAE3-F77E2CA13B6E}" dt="2021-08-11T03:26:50.607" v="1" actId="27636"/>
        <pc:sldMkLst>
          <pc:docMk/>
          <pc:sldMk cId="1629759561" sldId="354"/>
        </pc:sldMkLst>
        <pc:spChg chg="mod">
          <ac:chgData name="Michelle Luo" userId="3c898ae6-5a35-4586-aff9-823db658029e" providerId="ADAL" clId="{BCD7AEED-5C2C-48EA-AAE3-F77E2CA13B6E}" dt="2021-08-11T03:26:50.607" v="1" actId="27636"/>
          <ac:spMkLst>
            <pc:docMk/>
            <pc:sldMk cId="1629759561" sldId="354"/>
            <ac:spMk id="2" creationId="{95078FE7-A56E-401A-8F06-1F6DA7920793}"/>
          </ac:spMkLst>
        </pc:spChg>
      </pc:sldChg>
      <pc:sldChg chg="modSp mod">
        <pc:chgData name="Michelle Luo" userId="3c898ae6-5a35-4586-aff9-823db658029e" providerId="ADAL" clId="{BCD7AEED-5C2C-48EA-AAE3-F77E2CA13B6E}" dt="2021-08-11T03:26:50.575" v="0" actId="27636"/>
        <pc:sldMkLst>
          <pc:docMk/>
          <pc:sldMk cId="2995631315" sldId="358"/>
        </pc:sldMkLst>
        <pc:spChg chg="mod">
          <ac:chgData name="Michelle Luo" userId="3c898ae6-5a35-4586-aff9-823db658029e" providerId="ADAL" clId="{BCD7AEED-5C2C-48EA-AAE3-F77E2CA13B6E}" dt="2021-08-11T03:26:50.575" v="0" actId="27636"/>
          <ac:spMkLst>
            <pc:docMk/>
            <pc:sldMk cId="2995631315" sldId="358"/>
            <ac:spMk id="9" creationId="{146BC2DF-8958-4D16-9627-31DCBE058886}"/>
          </ac:spMkLst>
        </pc:spChg>
      </pc:sldChg>
      <pc:sldChg chg="modSp mod">
        <pc:chgData name="Michelle Luo" userId="3c898ae6-5a35-4586-aff9-823db658029e" providerId="ADAL" clId="{BCD7AEED-5C2C-48EA-AAE3-F77E2CA13B6E}" dt="2021-08-11T03:26:50.646" v="6" actId="27636"/>
        <pc:sldMkLst>
          <pc:docMk/>
          <pc:sldMk cId="1137331859" sldId="364"/>
        </pc:sldMkLst>
        <pc:spChg chg="mod">
          <ac:chgData name="Michelle Luo" userId="3c898ae6-5a35-4586-aff9-823db658029e" providerId="ADAL" clId="{BCD7AEED-5C2C-48EA-AAE3-F77E2CA13B6E}" dt="2021-08-11T03:26:50.646" v="6" actId="27636"/>
          <ac:spMkLst>
            <pc:docMk/>
            <pc:sldMk cId="1137331859" sldId="36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BCD7AEED-5C2C-48EA-AAE3-F77E2CA13B6E}" dt="2021-08-11T03:26:50.661" v="12" actId="27636"/>
        <pc:sldMkLst>
          <pc:docMk/>
          <pc:sldMk cId="3970229681" sldId="365"/>
        </pc:sldMkLst>
        <pc:spChg chg="mod">
          <ac:chgData name="Michelle Luo" userId="3c898ae6-5a35-4586-aff9-823db658029e" providerId="ADAL" clId="{BCD7AEED-5C2C-48EA-AAE3-F77E2CA13B6E}" dt="2021-08-11T03:26:50.660" v="11" actId="27636"/>
          <ac:spMkLst>
            <pc:docMk/>
            <pc:sldMk cId="3970229681" sldId="365"/>
            <ac:spMk id="5" creationId="{0850725E-79C8-461A-988B-ED8176556C43}"/>
          </ac:spMkLst>
        </pc:spChg>
        <pc:spChg chg="mod">
          <ac:chgData name="Michelle Luo" userId="3c898ae6-5a35-4586-aff9-823db658029e" providerId="ADAL" clId="{BCD7AEED-5C2C-48EA-AAE3-F77E2CA13B6E}" dt="2021-08-11T03:26:50.661" v="12" actId="27636"/>
          <ac:spMkLst>
            <pc:docMk/>
            <pc:sldMk cId="3970229681" sldId="365"/>
            <ac:spMk id="27" creationId="{1B2C173A-FAA7-4F08-8DD4-AAC1C2225890}"/>
          </ac:spMkLst>
        </pc:spChg>
      </pc:sldChg>
      <pc:sldChg chg="modSp mod">
        <pc:chgData name="Michelle Luo" userId="3c898ae6-5a35-4586-aff9-823db658029e" providerId="ADAL" clId="{BCD7AEED-5C2C-48EA-AAE3-F77E2CA13B6E}" dt="2021-08-11T03:26:50.671" v="16" actId="27636"/>
        <pc:sldMkLst>
          <pc:docMk/>
          <pc:sldMk cId="3234534851" sldId="367"/>
        </pc:sldMkLst>
        <pc:spChg chg="mod">
          <ac:chgData name="Michelle Luo" userId="3c898ae6-5a35-4586-aff9-823db658029e" providerId="ADAL" clId="{BCD7AEED-5C2C-48EA-AAE3-F77E2CA13B6E}" dt="2021-08-11T03:26:50.670" v="15" actId="27636"/>
          <ac:spMkLst>
            <pc:docMk/>
            <pc:sldMk cId="3234534851" sldId="367"/>
            <ac:spMk id="43" creationId="{923ACF71-B405-4B09-8416-6D49AF0A5B9E}"/>
          </ac:spMkLst>
        </pc:spChg>
        <pc:spChg chg="mod">
          <ac:chgData name="Michelle Luo" userId="3c898ae6-5a35-4586-aff9-823db658029e" providerId="ADAL" clId="{BCD7AEED-5C2C-48EA-AAE3-F77E2CA13B6E}" dt="2021-08-11T03:26:50.671" v="16" actId="27636"/>
          <ac:spMkLst>
            <pc:docMk/>
            <pc:sldMk cId="3234534851" sldId="367"/>
            <ac:spMk id="47" creationId="{EC5C8F62-C143-406F-ABFC-8714984BFA39}"/>
          </ac:spMkLst>
        </pc:spChg>
      </pc:sldChg>
      <pc:sldChg chg="modSp mod">
        <pc:chgData name="Michelle Luo" userId="3c898ae6-5a35-4586-aff9-823db658029e" providerId="ADAL" clId="{BCD7AEED-5C2C-48EA-AAE3-F77E2CA13B6E}" dt="2021-08-11T03:26:50.629" v="2" actId="27636"/>
        <pc:sldMkLst>
          <pc:docMk/>
          <pc:sldMk cId="1938528359" sldId="368"/>
        </pc:sldMkLst>
        <pc:spChg chg="mod">
          <ac:chgData name="Michelle Luo" userId="3c898ae6-5a35-4586-aff9-823db658029e" providerId="ADAL" clId="{BCD7AEED-5C2C-48EA-AAE3-F77E2CA13B6E}" dt="2021-08-11T03:26:50.629" v="2" actId="27636"/>
          <ac:spMkLst>
            <pc:docMk/>
            <pc:sldMk cId="1938528359" sldId="368"/>
            <ac:spMk id="2" creationId="{95078FE7-A56E-401A-8F06-1F6DA7920793}"/>
          </ac:spMkLst>
        </pc:spChg>
      </pc:sldChg>
      <pc:sldChg chg="modSp mod">
        <pc:chgData name="Michelle Luo" userId="3c898ae6-5a35-4586-aff9-823db658029e" providerId="ADAL" clId="{BCD7AEED-5C2C-48EA-AAE3-F77E2CA13B6E}" dt="2021-08-11T03:26:50.666" v="14" actId="27636"/>
        <pc:sldMkLst>
          <pc:docMk/>
          <pc:sldMk cId="1007861887" sldId="369"/>
        </pc:sldMkLst>
        <pc:spChg chg="mod">
          <ac:chgData name="Michelle Luo" userId="3c898ae6-5a35-4586-aff9-823db658029e" providerId="ADAL" clId="{BCD7AEED-5C2C-48EA-AAE3-F77E2CA13B6E}" dt="2021-08-11T03:26:50.664" v="13" actId="27636"/>
          <ac:spMkLst>
            <pc:docMk/>
            <pc:sldMk cId="1007861887" sldId="369"/>
            <ac:spMk id="5" creationId="{0850725E-79C8-461A-988B-ED8176556C43}"/>
          </ac:spMkLst>
        </pc:spChg>
        <pc:spChg chg="mod">
          <ac:chgData name="Michelle Luo" userId="3c898ae6-5a35-4586-aff9-823db658029e" providerId="ADAL" clId="{BCD7AEED-5C2C-48EA-AAE3-F77E2CA13B6E}" dt="2021-08-11T03:26:50.666" v="14" actId="27636"/>
          <ac:spMkLst>
            <pc:docMk/>
            <pc:sldMk cId="1007861887" sldId="369"/>
            <ac:spMk id="27" creationId="{1B2C173A-FAA7-4F08-8DD4-AAC1C2225890}"/>
          </ac:spMkLst>
        </pc:spChg>
      </pc:sldChg>
    </pc:docChg>
  </pc:docChgLst>
  <pc:docChgLst>
    <pc:chgData name="Jessica Pruthi" userId="S::jessica.pruthi@checkbox.ai::cfaac141-5ee9-40ac-b8d4-4e04810cec7f" providerId="AD" clId="Web-{1922F8CC-2CD2-41A2-A09E-1171C604E0F8}"/>
    <pc:docChg chg="delSld modSld modSection">
      <pc:chgData name="Jessica Pruthi" userId="S::jessica.pruthi@checkbox.ai::cfaac141-5ee9-40ac-b8d4-4e04810cec7f" providerId="AD" clId="Web-{1922F8CC-2CD2-41A2-A09E-1171C604E0F8}" dt="2021-08-13T04:00:43.528" v="353"/>
      <pc:docMkLst>
        <pc:docMk/>
      </pc:docMkLst>
      <pc:sldChg chg="del">
        <pc:chgData name="Jessica Pruthi" userId="S::jessica.pruthi@checkbox.ai::cfaac141-5ee9-40ac-b8d4-4e04810cec7f" providerId="AD" clId="Web-{1922F8CC-2CD2-41A2-A09E-1171C604E0F8}" dt="2021-08-13T04:00:39.621" v="351"/>
        <pc:sldMkLst>
          <pc:docMk/>
          <pc:sldMk cId="1416348430" sldId="267"/>
        </pc:sldMkLst>
      </pc:sldChg>
      <pc:sldChg chg="addSp delSp modSp">
        <pc:chgData name="Jessica Pruthi" userId="S::jessica.pruthi@checkbox.ai::cfaac141-5ee9-40ac-b8d4-4e04810cec7f" providerId="AD" clId="Web-{1922F8CC-2CD2-41A2-A09E-1171C604E0F8}" dt="2021-08-13T04:00:22.637" v="350" actId="1076"/>
        <pc:sldMkLst>
          <pc:docMk/>
          <pc:sldMk cId="1456688430" sldId="269"/>
        </pc:sldMkLst>
        <pc:spChg chg="mod">
          <ac:chgData name="Jessica Pruthi" userId="S::jessica.pruthi@checkbox.ai::cfaac141-5ee9-40ac-b8d4-4e04810cec7f" providerId="AD" clId="Web-{1922F8CC-2CD2-41A2-A09E-1171C604E0F8}" dt="2021-08-13T04:00:22.637" v="350" actId="1076"/>
          <ac:spMkLst>
            <pc:docMk/>
            <pc:sldMk cId="1456688430" sldId="269"/>
            <ac:spMk id="2" creationId="{95CE4B1F-CB4B-4818-BFAC-C7E9EE023C16}"/>
          </ac:spMkLst>
        </pc:spChg>
        <pc:spChg chg="mod">
          <ac:chgData name="Jessica Pruthi" userId="S::jessica.pruthi@checkbox.ai::cfaac141-5ee9-40ac-b8d4-4e04810cec7f" providerId="AD" clId="Web-{1922F8CC-2CD2-41A2-A09E-1171C604E0F8}" dt="2021-08-13T03:59:09.666" v="323" actId="1076"/>
          <ac:spMkLst>
            <pc:docMk/>
            <pc:sldMk cId="1456688430" sldId="269"/>
            <ac:spMk id="6" creationId="{60359DDA-DF27-4F69-BBD0-8D550BEEBB2E}"/>
          </ac:spMkLst>
        </pc:spChg>
        <pc:spChg chg="mod">
          <ac:chgData name="Jessica Pruthi" userId="S::jessica.pruthi@checkbox.ai::cfaac141-5ee9-40ac-b8d4-4e04810cec7f" providerId="AD" clId="Web-{1922F8CC-2CD2-41A2-A09E-1171C604E0F8}" dt="2021-08-13T03:42:10.268" v="83" actId="1076"/>
          <ac:spMkLst>
            <pc:docMk/>
            <pc:sldMk cId="1456688430" sldId="269"/>
            <ac:spMk id="7" creationId="{7E47D90A-A96C-4FBF-8B20-2ED0B69F72EB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0:02.531" v="50"/>
          <ac:spMkLst>
            <pc:docMk/>
            <pc:sldMk cId="1456688430" sldId="269"/>
            <ac:spMk id="8" creationId="{67C3B998-E986-4C42-BF39-20E19936663C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2:17.721" v="85"/>
          <ac:spMkLst>
            <pc:docMk/>
            <pc:sldMk cId="1456688430" sldId="269"/>
            <ac:spMk id="9" creationId="{08B258EB-4E17-4879-93FE-9EEA0BCD229D}"/>
          </ac:spMkLst>
        </pc:spChg>
        <pc:spChg chg="mod">
          <ac:chgData name="Jessica Pruthi" userId="S::jessica.pruthi@checkbox.ai::cfaac141-5ee9-40ac-b8d4-4e04810cec7f" providerId="AD" clId="Web-{1922F8CC-2CD2-41A2-A09E-1171C604E0F8}" dt="2021-08-13T03:53:35.643" v="207" actId="1076"/>
          <ac:spMkLst>
            <pc:docMk/>
            <pc:sldMk cId="1456688430" sldId="269"/>
            <ac:spMk id="22" creationId="{915BA279-0E68-41AB-8FE1-661BC508D94A}"/>
          </ac:spMkLst>
        </pc:spChg>
        <pc:spChg chg="add del mod">
          <ac:chgData name="Jessica Pruthi" userId="S::jessica.pruthi@checkbox.ai::cfaac141-5ee9-40ac-b8d4-4e04810cec7f" providerId="AD" clId="Web-{1922F8CC-2CD2-41A2-A09E-1171C604E0F8}" dt="2021-08-13T03:44:48.272" v="114"/>
          <ac:spMkLst>
            <pc:docMk/>
            <pc:sldMk cId="1456688430" sldId="269"/>
            <ac:spMk id="25" creationId="{C9AD92B5-5090-4BCC-A688-8185DD99CDBC}"/>
          </ac:spMkLst>
        </pc:spChg>
        <pc:spChg chg="add del mod ord">
          <ac:chgData name="Jessica Pruthi" userId="S::jessica.pruthi@checkbox.ai::cfaac141-5ee9-40ac-b8d4-4e04810cec7f" providerId="AD" clId="Web-{1922F8CC-2CD2-41A2-A09E-1171C604E0F8}" dt="2021-08-13T03:44:48.944" v="115"/>
          <ac:spMkLst>
            <pc:docMk/>
            <pc:sldMk cId="1456688430" sldId="269"/>
            <ac:spMk id="29" creationId="{64E9485E-94BB-495D-8253-E1A4942352FA}"/>
          </ac:spMkLst>
        </pc:spChg>
        <pc:spChg chg="mod">
          <ac:chgData name="Jessica Pruthi" userId="S::jessica.pruthi@checkbox.ai::cfaac141-5ee9-40ac-b8d4-4e04810cec7f" providerId="AD" clId="Web-{1922F8CC-2CD2-41A2-A09E-1171C604E0F8}" dt="2021-08-13T03:49:29.247" v="167" actId="20577"/>
          <ac:spMkLst>
            <pc:docMk/>
            <pc:sldMk cId="1456688430" sldId="269"/>
            <ac:spMk id="43" creationId="{EA9741D1-59E5-4A2D-A791-37F1341CE536}"/>
          </ac:spMkLst>
        </pc:spChg>
        <pc:spChg chg="add del">
          <ac:chgData name="Jessica Pruthi" userId="S::jessica.pruthi@checkbox.ai::cfaac141-5ee9-40ac-b8d4-4e04810cec7f" providerId="AD" clId="Web-{1922F8CC-2CD2-41A2-A09E-1171C604E0F8}" dt="2021-08-13T03:45:03.460" v="117"/>
          <ac:spMkLst>
            <pc:docMk/>
            <pc:sldMk cId="1456688430" sldId="269"/>
            <ac:spMk id="50" creationId="{5CBFAB75-B513-44CE-B786-DCB4B0D9AE74}"/>
          </ac:spMkLst>
        </pc:spChg>
        <pc:spChg chg="add del mod">
          <ac:chgData name="Jessica Pruthi" userId="S::jessica.pruthi@checkbox.ai::cfaac141-5ee9-40ac-b8d4-4e04810cec7f" providerId="AD" clId="Web-{1922F8CC-2CD2-41A2-A09E-1171C604E0F8}" dt="2021-08-13T03:46:22.508" v="123"/>
          <ac:spMkLst>
            <pc:docMk/>
            <pc:sldMk cId="1456688430" sldId="269"/>
            <ac:spMk id="51" creationId="{8BD2DA9F-A22A-4129-BFC8-A7F3C7019AF5}"/>
          </ac:spMkLst>
        </pc:spChg>
        <pc:spChg chg="add del mod">
          <ac:chgData name="Jessica Pruthi" userId="S::jessica.pruthi@checkbox.ai::cfaac141-5ee9-40ac-b8d4-4e04810cec7f" providerId="AD" clId="Web-{1922F8CC-2CD2-41A2-A09E-1171C604E0F8}" dt="2021-08-13T03:52:36.751" v="200"/>
          <ac:spMkLst>
            <pc:docMk/>
            <pc:sldMk cId="1456688430" sldId="269"/>
            <ac:spMk id="52" creationId="{444E2EDB-8C04-4C60-A953-C319B47E7D8A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0:13.250" v="55"/>
          <ac:spMkLst>
            <pc:docMk/>
            <pc:sldMk cId="1456688430" sldId="269"/>
            <ac:spMk id="60" creationId="{E2D4727E-AED1-45B6-A02E-AA067CC9AB21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0:14.469" v="56"/>
          <ac:spMkLst>
            <pc:docMk/>
            <pc:sldMk cId="1456688430" sldId="269"/>
            <ac:spMk id="61" creationId="{2F04443A-8D7C-45FD-AEB9-295DB4F5DDDF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2:27.878" v="91"/>
          <ac:spMkLst>
            <pc:docMk/>
            <pc:sldMk cId="1456688430" sldId="269"/>
            <ac:spMk id="62" creationId="{902689E4-211E-4061-982C-1B58CF14C3EE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2:29.269" v="92"/>
          <ac:spMkLst>
            <pc:docMk/>
            <pc:sldMk cId="1456688430" sldId="269"/>
            <ac:spMk id="63" creationId="{A11D9975-5FA4-456C-99D0-48F416E6FF37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2:24.659" v="89"/>
          <ac:spMkLst>
            <pc:docMk/>
            <pc:sldMk cId="1456688430" sldId="269"/>
            <ac:spMk id="81" creationId="{0A5C3E3B-4B01-4CBE-B497-5E8238267C0C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2:26.659" v="90"/>
          <ac:spMkLst>
            <pc:docMk/>
            <pc:sldMk cId="1456688430" sldId="269"/>
            <ac:spMk id="82" creationId="{87692C56-3B38-40FE-93CE-B36B7C145086}"/>
          </ac:spMkLst>
        </pc:spChg>
        <pc:spChg chg="del">
          <ac:chgData name="Jessica Pruthi" userId="S::jessica.pruthi@checkbox.ai::cfaac141-5ee9-40ac-b8d4-4e04810cec7f" providerId="AD" clId="Web-{1922F8CC-2CD2-41A2-A09E-1171C604E0F8}" dt="2021-08-13T03:48:16.417" v="157"/>
          <ac:spMkLst>
            <pc:docMk/>
            <pc:sldMk cId="1456688430" sldId="269"/>
            <ac:spMk id="89" creationId="{97598931-2109-433C-A1DA-ACCFB921C735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3:42:35.894" v="93" actId="1076"/>
          <ac:spMkLst>
            <pc:docMk/>
            <pc:sldMk cId="1456688430" sldId="269"/>
            <ac:spMk id="90" creationId="{F15BD3BB-1F82-409E-9285-8B2EE75E72A0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3:57:35.961" v="313" actId="20577"/>
          <ac:spMkLst>
            <pc:docMk/>
            <pc:sldMk cId="1456688430" sldId="269"/>
            <ac:spMk id="99" creationId="{820DD06E-FC2E-486E-B092-C9A171401087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3:52:20.829" v="198" actId="1076"/>
          <ac:spMkLst>
            <pc:docMk/>
            <pc:sldMk cId="1456688430" sldId="269"/>
            <ac:spMk id="100" creationId="{EB0ECCE5-00CE-4191-A5D4-46C6990F0648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3:58:46.572" v="322" actId="1076"/>
          <ac:spMkLst>
            <pc:docMk/>
            <pc:sldMk cId="1456688430" sldId="269"/>
            <ac:spMk id="104" creationId="{9B4F4E25-8419-486A-B6D2-4638A051E89E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3:58:42.931" v="321" actId="1076"/>
          <ac:spMkLst>
            <pc:docMk/>
            <pc:sldMk cId="1456688430" sldId="269"/>
            <ac:spMk id="105" creationId="{41656435-BB70-4C79-8C46-D662E3F3E0E3}"/>
          </ac:spMkLst>
        </pc:spChg>
        <pc:spChg chg="add mod">
          <ac:chgData name="Jessica Pruthi" userId="S::jessica.pruthi@checkbox.ai::cfaac141-5ee9-40ac-b8d4-4e04810cec7f" providerId="AD" clId="Web-{1922F8CC-2CD2-41A2-A09E-1171C604E0F8}" dt="2021-08-13T04:00:13.918" v="349"/>
          <ac:spMkLst>
            <pc:docMk/>
            <pc:sldMk cId="1456688430" sldId="269"/>
            <ac:spMk id="106" creationId="{15C5C4F2-DD24-4256-B37C-682D9AB655BB}"/>
          </ac:spMkLst>
        </pc:spChg>
        <pc:grpChg chg="del">
          <ac:chgData name="Jessica Pruthi" userId="S::jessica.pruthi@checkbox.ai::cfaac141-5ee9-40ac-b8d4-4e04810cec7f" providerId="AD" clId="Web-{1922F8CC-2CD2-41A2-A09E-1171C604E0F8}" dt="2021-08-13T03:43:02.941" v="95"/>
          <ac:grpSpMkLst>
            <pc:docMk/>
            <pc:sldMk cId="1456688430" sldId="269"/>
            <ac:grpSpMk id="3" creationId="{4A76BA14-3CA9-4BB1-9BE7-71F02D5C0701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3:05.473" v="97"/>
          <ac:grpSpMkLst>
            <pc:docMk/>
            <pc:sldMk cId="1456688430" sldId="269"/>
            <ac:grpSpMk id="10" creationId="{0FA4ECC2-4498-4AAF-BC2E-3611C5CB8A3B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3:04.535" v="96"/>
          <ac:grpSpMkLst>
            <pc:docMk/>
            <pc:sldMk cId="1456688430" sldId="269"/>
            <ac:grpSpMk id="12" creationId="{B3E5AEE8-BD7E-474A-9A02-FA13F0BA5B9E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0:06.015" v="51"/>
          <ac:grpSpMkLst>
            <pc:docMk/>
            <pc:sldMk cId="1456688430" sldId="269"/>
            <ac:grpSpMk id="13" creationId="{99130687-E647-408A-A35A-848DCEA07899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0:07.031" v="52"/>
          <ac:grpSpMkLst>
            <pc:docMk/>
            <pc:sldMk cId="1456688430" sldId="269"/>
            <ac:grpSpMk id="20" creationId="{F49EC4FA-089A-4203-8DB0-ED04D42AD275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0:07.875" v="53"/>
          <ac:grpSpMkLst>
            <pc:docMk/>
            <pc:sldMk cId="1456688430" sldId="269"/>
            <ac:grpSpMk id="21" creationId="{835E4F40-D7D9-4478-A900-154A5ED0E739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2:21.831" v="88"/>
          <ac:grpSpMkLst>
            <pc:docMk/>
            <pc:sldMk cId="1456688430" sldId="269"/>
            <ac:grpSpMk id="23" creationId="{A5B101DF-A102-4A90-8C20-3C6572BB06B5}"/>
          </ac:grpSpMkLst>
        </pc:grpChg>
        <pc:grpChg chg="del">
          <ac:chgData name="Jessica Pruthi" userId="S::jessica.pruthi@checkbox.ai::cfaac141-5ee9-40ac-b8d4-4e04810cec7f" providerId="AD" clId="Web-{1922F8CC-2CD2-41A2-A09E-1171C604E0F8}" dt="2021-08-13T03:42:20.596" v="87"/>
          <ac:grpSpMkLst>
            <pc:docMk/>
            <pc:sldMk cId="1456688430" sldId="269"/>
            <ac:grpSpMk id="24" creationId="{E7F172C8-A1D7-4333-B352-C73FC1DE157B}"/>
          </ac:grpSpMkLst>
        </pc:grpChg>
        <pc:grpChg chg="add mod">
          <ac:chgData name="Jessica Pruthi" userId="S::jessica.pruthi@checkbox.ai::cfaac141-5ee9-40ac-b8d4-4e04810cec7f" providerId="AD" clId="Web-{1922F8CC-2CD2-41A2-A09E-1171C604E0F8}" dt="2021-08-13T03:46:27.415" v="124" actId="1076"/>
          <ac:grpSpMkLst>
            <pc:docMk/>
            <pc:sldMk cId="1456688430" sldId="269"/>
            <ac:grpSpMk id="53" creationId="{DCC91F3C-0B5D-4FAE-8C62-330677F4897B}"/>
          </ac:grpSpMkLst>
        </pc:grpChg>
        <pc:grpChg chg="add mod">
          <ac:chgData name="Jessica Pruthi" userId="S::jessica.pruthi@checkbox.ai::cfaac141-5ee9-40ac-b8d4-4e04810cec7f" providerId="AD" clId="Web-{1922F8CC-2CD2-41A2-A09E-1171C604E0F8}" dt="2021-08-13T03:52:42.079" v="201" actId="1076"/>
          <ac:grpSpMkLst>
            <pc:docMk/>
            <pc:sldMk cId="1456688430" sldId="269"/>
            <ac:grpSpMk id="54" creationId="{E4EBCA41-11BB-40A4-903F-78DA69EEC27F}"/>
          </ac:grpSpMkLst>
        </pc:grpChg>
        <pc:picChg chg="del">
          <ac:chgData name="Jessica Pruthi" userId="S::jessica.pruthi@checkbox.ai::cfaac141-5ee9-40ac-b8d4-4e04810cec7f" providerId="AD" clId="Web-{1922F8CC-2CD2-41A2-A09E-1171C604E0F8}" dt="2021-08-13T03:43:42.864" v="106"/>
          <ac:picMkLst>
            <pc:docMk/>
            <pc:sldMk cId="1456688430" sldId="269"/>
            <ac:picMk id="19" creationId="{E0164AEE-F6F0-423A-AEF0-08C42F666B82}"/>
          </ac:picMkLst>
        </pc:picChg>
        <pc:cxnChg chg="del">
          <ac:chgData name="Jessica Pruthi" userId="S::jessica.pruthi@checkbox.ai::cfaac141-5ee9-40ac-b8d4-4e04810cec7f" providerId="AD" clId="Web-{1922F8CC-2CD2-41A2-A09E-1171C604E0F8}" dt="2021-08-13T03:40:08.562" v="54"/>
          <ac:cxnSpMkLst>
            <pc:docMk/>
            <pc:sldMk cId="1456688430" sldId="269"/>
            <ac:cxnSpMk id="68" creationId="{BE1ABE7F-BF76-4BB9-B444-A4E946B4820D}"/>
          </ac:cxnSpMkLst>
        </pc:cxnChg>
        <pc:cxnChg chg="add del">
          <ac:chgData name="Jessica Pruthi" userId="S::jessica.pruthi@checkbox.ai::cfaac141-5ee9-40ac-b8d4-4e04810cec7f" providerId="AD" clId="Web-{1922F8CC-2CD2-41A2-A09E-1171C604E0F8}" dt="2021-08-13T03:40:33.188" v="61"/>
          <ac:cxnSpMkLst>
            <pc:docMk/>
            <pc:sldMk cId="1456688430" sldId="269"/>
            <ac:cxnSpMk id="71" creationId="{71DA048D-4165-4793-9224-FE8B93B8805B}"/>
          </ac:cxnSpMkLst>
        </pc:cxnChg>
      </pc:sldChg>
      <pc:sldChg chg="del">
        <pc:chgData name="Jessica Pruthi" userId="S::jessica.pruthi@checkbox.ai::cfaac141-5ee9-40ac-b8d4-4e04810cec7f" providerId="AD" clId="Web-{1922F8CC-2CD2-41A2-A09E-1171C604E0F8}" dt="2021-08-13T04:00:41.293" v="352"/>
        <pc:sldMkLst>
          <pc:docMk/>
          <pc:sldMk cId="3640000707" sldId="355"/>
        </pc:sldMkLst>
      </pc:sldChg>
      <pc:sldChg chg="del">
        <pc:chgData name="Jessica Pruthi" userId="S::jessica.pruthi@checkbox.ai::cfaac141-5ee9-40ac-b8d4-4e04810cec7f" providerId="AD" clId="Web-{1922F8CC-2CD2-41A2-A09E-1171C604E0F8}" dt="2021-08-13T04:00:43.528" v="353"/>
        <pc:sldMkLst>
          <pc:docMk/>
          <pc:sldMk cId="2995631315" sldId="358"/>
        </pc:sldMkLst>
      </pc:sldChg>
    </pc:docChg>
  </pc:docChgLst>
  <pc:docChgLst>
    <pc:chgData name="Jessica Pruthi" userId="S::jessica.pruthi@checkbox.ai::cfaac141-5ee9-40ac-b8d4-4e04810cec7f" providerId="AD" clId="Web-{2E330A0C-3A5B-1CF7-CE06-D61F36D29AAA}"/>
    <pc:docChg chg="addSld delSld modSld sldOrd modSection">
      <pc:chgData name="Jessica Pruthi" userId="S::jessica.pruthi@checkbox.ai::cfaac141-5ee9-40ac-b8d4-4e04810cec7f" providerId="AD" clId="Web-{2E330A0C-3A5B-1CF7-CE06-D61F36D29AAA}" dt="2021-08-13T04:05:46.240" v="42"/>
      <pc:docMkLst>
        <pc:docMk/>
      </pc:docMkLst>
      <pc:sldChg chg="addSp delSp modSp new ord">
        <pc:chgData name="Jessica Pruthi" userId="S::jessica.pruthi@checkbox.ai::cfaac141-5ee9-40ac-b8d4-4e04810cec7f" providerId="AD" clId="Web-{2E330A0C-3A5B-1CF7-CE06-D61F36D29AAA}" dt="2021-08-13T04:05:13.411" v="40"/>
        <pc:sldMkLst>
          <pc:docMk/>
          <pc:sldMk cId="3540380489" sldId="370"/>
        </pc:sldMkLst>
        <pc:spChg chg="mod">
          <ac:chgData name="Jessica Pruthi" userId="S::jessica.pruthi@checkbox.ai::cfaac141-5ee9-40ac-b8d4-4e04810cec7f" providerId="AD" clId="Web-{2E330A0C-3A5B-1CF7-CE06-D61F36D29AAA}" dt="2021-08-13T04:04:47.301" v="22" actId="20577"/>
          <ac:spMkLst>
            <pc:docMk/>
            <pc:sldMk cId="3540380489" sldId="370"/>
            <ac:spMk id="2" creationId="{653DAC7E-DE27-4B24-B5B4-3F2CDC8AF664}"/>
          </ac:spMkLst>
        </pc:spChg>
        <pc:spChg chg="mod">
          <ac:chgData name="Jessica Pruthi" userId="S::jessica.pruthi@checkbox.ai::cfaac141-5ee9-40ac-b8d4-4e04810cec7f" providerId="AD" clId="Web-{2E330A0C-3A5B-1CF7-CE06-D61F36D29AAA}" dt="2021-08-13T04:05:11.536" v="39" actId="20577"/>
          <ac:spMkLst>
            <pc:docMk/>
            <pc:sldMk cId="3540380489" sldId="370"/>
            <ac:spMk id="3" creationId="{156571A1-A700-40FA-8553-2C440CC5F2B3}"/>
          </ac:spMkLst>
        </pc:spChg>
        <pc:picChg chg="add del mod">
          <ac:chgData name="Jessica Pruthi" userId="S::jessica.pruthi@checkbox.ai::cfaac141-5ee9-40ac-b8d4-4e04810cec7f" providerId="AD" clId="Web-{2E330A0C-3A5B-1CF7-CE06-D61F36D29AAA}" dt="2021-08-13T04:05:13.411" v="40"/>
          <ac:picMkLst>
            <pc:docMk/>
            <pc:sldMk cId="3540380489" sldId="370"/>
            <ac:picMk id="4" creationId="{FF496EBA-5899-4172-B43E-4983739120CC}"/>
          </ac:picMkLst>
        </pc:picChg>
      </pc:sldChg>
      <pc:sldChg chg="new del">
        <pc:chgData name="Jessica Pruthi" userId="S::jessica.pruthi@checkbox.ai::cfaac141-5ee9-40ac-b8d4-4e04810cec7f" providerId="AD" clId="Web-{2E330A0C-3A5B-1CF7-CE06-D61F36D29AAA}" dt="2021-08-13T04:05:46.240" v="42"/>
        <pc:sldMkLst>
          <pc:docMk/>
          <pc:sldMk cId="1249667515" sldId="371"/>
        </pc:sldMkLst>
      </pc:sldChg>
    </pc:docChg>
  </pc:docChgLst>
  <pc:docChgLst>
    <pc:chgData name="Michelle Luo" userId="3c898ae6-5a35-4586-aff9-823db658029e" providerId="ADAL" clId="{3884C071-DE49-4110-945B-BD22B1D4C9D1}"/>
    <pc:docChg chg="undo redo custSel modSld">
      <pc:chgData name="Michelle Luo" userId="3c898ae6-5a35-4586-aff9-823db658029e" providerId="ADAL" clId="{3884C071-DE49-4110-945B-BD22B1D4C9D1}" dt="2021-05-18T04:11:25.565" v="141" actId="27636"/>
      <pc:docMkLst>
        <pc:docMk/>
      </pc:docMkLst>
      <pc:sldChg chg="modSp mod">
        <pc:chgData name="Michelle Luo" userId="3c898ae6-5a35-4586-aff9-823db658029e" providerId="ADAL" clId="{3884C071-DE49-4110-945B-BD22B1D4C9D1}" dt="2021-04-07T01:56:36.029" v="27" actId="27636"/>
        <pc:sldMkLst>
          <pc:docMk/>
          <pc:sldMk cId="2511181742" sldId="266"/>
        </pc:sldMkLst>
        <pc:spChg chg="mod">
          <ac:chgData name="Michelle Luo" userId="3c898ae6-5a35-4586-aff9-823db658029e" providerId="ADAL" clId="{3884C071-DE49-4110-945B-BD22B1D4C9D1}" dt="2021-04-07T01:56:36.029" v="27" actId="27636"/>
          <ac:spMkLst>
            <pc:docMk/>
            <pc:sldMk cId="2511181742" sldId="266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3884C071-DE49-4110-945B-BD22B1D4C9D1}" dt="2021-05-18T04:11:25.531" v="134" actId="27636"/>
        <pc:sldMkLst>
          <pc:docMk/>
          <pc:sldMk cId="3723942317" sldId="343"/>
        </pc:sldMkLst>
        <pc:spChg chg="mod">
          <ac:chgData name="Michelle Luo" userId="3c898ae6-5a35-4586-aff9-823db658029e" providerId="ADAL" clId="{3884C071-DE49-4110-945B-BD22B1D4C9D1}" dt="2021-05-18T04:11:25.531" v="134" actId="27636"/>
          <ac:spMkLst>
            <pc:docMk/>
            <pc:sldMk cId="3723942317" sldId="343"/>
            <ac:spMk id="5" creationId="{0850725E-79C8-461A-988B-ED8176556C43}"/>
          </ac:spMkLst>
        </pc:spChg>
      </pc:sldChg>
      <pc:sldChg chg="addSp delSp modSp mod">
        <pc:chgData name="Michelle Luo" userId="3c898ae6-5a35-4586-aff9-823db658029e" providerId="ADAL" clId="{3884C071-DE49-4110-945B-BD22B1D4C9D1}" dt="2021-05-11T03:18:14.400" v="133" actId="164"/>
        <pc:sldMkLst>
          <pc:docMk/>
          <pc:sldMk cId="2780547920" sldId="344"/>
        </pc:sldMkLst>
        <pc:spChg chg="mod">
          <ac:chgData name="Michelle Luo" userId="3c898ae6-5a35-4586-aff9-823db658029e" providerId="ADAL" clId="{3884C071-DE49-4110-945B-BD22B1D4C9D1}" dt="2021-04-29T05:38:20.577" v="116" actId="27636"/>
          <ac:spMkLst>
            <pc:docMk/>
            <pc:sldMk cId="2780547920" sldId="344"/>
            <ac:spMk id="5" creationId="{0850725E-79C8-461A-988B-ED8176556C43}"/>
          </ac:spMkLst>
        </pc:spChg>
        <pc:spChg chg="del mod">
          <ac:chgData name="Michelle Luo" userId="3c898ae6-5a35-4586-aff9-823db658029e" providerId="ADAL" clId="{3884C071-DE49-4110-945B-BD22B1D4C9D1}" dt="2021-04-22T04:03:24.727" v="77" actId="478"/>
          <ac:spMkLst>
            <pc:docMk/>
            <pc:sldMk cId="2780547920" sldId="344"/>
            <ac:spMk id="703" creationId="{4A196A9E-1022-44CC-B3AD-A6AB9428CD41}"/>
          </ac:spMkLst>
        </pc:spChg>
        <pc:spChg chg="mod">
          <ac:chgData name="Michelle Luo" userId="3c898ae6-5a35-4586-aff9-823db658029e" providerId="ADAL" clId="{3884C071-DE49-4110-945B-BD22B1D4C9D1}" dt="2021-04-22T04:03:18.708" v="75"/>
          <ac:spMkLst>
            <pc:docMk/>
            <pc:sldMk cId="2780547920" sldId="344"/>
            <ac:spMk id="704" creationId="{31DA9E95-E06C-4B35-900D-C0BCE9EAE7D3}"/>
          </ac:spMkLst>
        </pc:spChg>
        <pc:spChg chg="mod">
          <ac:chgData name="Michelle Luo" userId="3c898ae6-5a35-4586-aff9-823db658029e" providerId="ADAL" clId="{3884C071-DE49-4110-945B-BD22B1D4C9D1}" dt="2021-04-22T04:03:18.708" v="75"/>
          <ac:spMkLst>
            <pc:docMk/>
            <pc:sldMk cId="2780547920" sldId="344"/>
            <ac:spMk id="705" creationId="{31C6C746-10E8-49C6-8765-847BB2F1D239}"/>
          </ac:spMkLst>
        </pc:spChg>
        <pc:spChg chg="mod">
          <ac:chgData name="Michelle Luo" userId="3c898ae6-5a35-4586-aff9-823db658029e" providerId="ADAL" clId="{3884C071-DE49-4110-945B-BD22B1D4C9D1}" dt="2021-04-22T04:03:34.333" v="79" actId="1076"/>
          <ac:spMkLst>
            <pc:docMk/>
            <pc:sldMk cId="2780547920" sldId="344"/>
            <ac:spMk id="706" creationId="{45CB4C17-3720-4DD1-A036-0AB50C611D87}"/>
          </ac:spMkLst>
        </pc:spChg>
        <pc:spChg chg="mod">
          <ac:chgData name="Michelle Luo" userId="3c898ae6-5a35-4586-aff9-823db658029e" providerId="ADAL" clId="{3884C071-DE49-4110-945B-BD22B1D4C9D1}" dt="2021-04-22T04:03:34.333" v="79" actId="1076"/>
          <ac:spMkLst>
            <pc:docMk/>
            <pc:sldMk cId="2780547920" sldId="344"/>
            <ac:spMk id="707" creationId="{57DD5D55-C179-4461-AB86-A56188E3BBB2}"/>
          </ac:spMkLst>
        </pc:spChg>
        <pc:spChg chg="mod">
          <ac:chgData name="Michelle Luo" userId="3c898ae6-5a35-4586-aff9-823db658029e" providerId="ADAL" clId="{3884C071-DE49-4110-945B-BD22B1D4C9D1}" dt="2021-04-22T03:42:32.628" v="74" actId="207"/>
          <ac:spMkLst>
            <pc:docMk/>
            <pc:sldMk cId="2780547920" sldId="344"/>
            <ac:spMk id="1070" creationId="{B0F84953-5AF2-482D-B527-E7BB3E23F55E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1227" creationId="{6891C195-75B5-4E27-A53E-95CD23FDDB8B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39" creationId="{67FD44EF-AD6B-4280-B87A-8C45D4FCE211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0" creationId="{555FAEA1-8447-45E8-8216-0F70498376A2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1" creationId="{720D1743-0A1D-4472-B537-917D3E7177F3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2" creationId="{78FAAC17-443F-4618-903C-348B5C46EC01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3" creationId="{C25C6BE1-6890-466D-AFAD-2C9054A877B2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4" creationId="{D90B8D09-7CE8-4359-8E2B-3A6B71A669D2}"/>
          </ac:spMkLst>
        </pc:spChg>
        <pc:spChg chg="mod">
          <ac:chgData name="Michelle Luo" userId="3c898ae6-5a35-4586-aff9-823db658029e" providerId="ADAL" clId="{3884C071-DE49-4110-945B-BD22B1D4C9D1}" dt="2021-04-22T13:32:26.370" v="82" actId="207"/>
          <ac:spMkLst>
            <pc:docMk/>
            <pc:sldMk cId="2780547920" sldId="344"/>
            <ac:spMk id="1245" creationId="{9C3905D7-BB1E-41E4-937F-1A64E72E0648}"/>
          </ac:spMkLst>
        </pc:spChg>
        <pc:spChg chg="mod">
          <ac:chgData name="Michelle Luo" userId="3c898ae6-5a35-4586-aff9-823db658029e" providerId="ADAL" clId="{3884C071-DE49-4110-945B-BD22B1D4C9D1}" dt="2021-04-27T06:02:56.808" v="107" actId="207"/>
          <ac:spMkLst>
            <pc:docMk/>
            <pc:sldMk cId="2780547920" sldId="344"/>
            <ac:spMk id="2394" creationId="{356A1AF7-1062-4EBD-AF9B-F30E2DBE9A99}"/>
          </ac:spMkLst>
        </pc:spChg>
        <pc:spChg chg="mod">
          <ac:chgData name="Michelle Luo" userId="3c898ae6-5a35-4586-aff9-823db658029e" providerId="ADAL" clId="{3884C071-DE49-4110-945B-BD22B1D4C9D1}" dt="2021-04-27T06:02:56.808" v="107" actId="207"/>
          <ac:spMkLst>
            <pc:docMk/>
            <pc:sldMk cId="2780547920" sldId="344"/>
            <ac:spMk id="2395" creationId="{15BCBB75-616F-4073-920D-1909239F16BD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396" creationId="{0350DB66-4576-4F91-AA26-D78DC4BCAF82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397" creationId="{BB04192B-F46F-41E5-960F-B99A0F8E55AF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422" creationId="{5E1E797E-7284-45A1-B0B6-6CC51FC59E40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423" creationId="{D5F491CC-57C0-4265-B587-FE8258AD0ED6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424" creationId="{10D801C1-5856-432C-9171-702E1CA0FA66}"/>
          </ac:spMkLst>
        </pc:spChg>
        <pc:spChg chg="mod">
          <ac:chgData name="Michelle Luo" userId="3c898ae6-5a35-4586-aff9-823db658029e" providerId="ADAL" clId="{3884C071-DE49-4110-945B-BD22B1D4C9D1}" dt="2021-04-29T05:41:15.352" v="121" actId="207"/>
          <ac:spMkLst>
            <pc:docMk/>
            <pc:sldMk cId="2780547920" sldId="344"/>
            <ac:spMk id="2425" creationId="{91A7A003-5BC3-484B-91E2-8990B480C87B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56" creationId="{44383CFC-5525-4ABC-BE04-58A28C24D0B1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57" creationId="{B6E5B3D9-F688-4E9C-9B9B-1C898083ACFC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58" creationId="{46631F9C-99FC-4CA1-AD32-1B76D5A617E2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59" creationId="{1A555D75-249F-446A-8148-13867C4B002B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60" creationId="{A8517F16-3901-465D-BD39-FA76EEBA082C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61" creationId="{5FB31A94-1E43-4613-BBA7-5BCB0F1D8F22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462" creationId="{192E7E81-E9DF-478E-AF2E-745B1A9741D9}"/>
          </ac:spMkLst>
        </pc:spChg>
        <pc:spChg chg="mod">
          <ac:chgData name="Michelle Luo" userId="3c898ae6-5a35-4586-aff9-823db658029e" providerId="ADAL" clId="{3884C071-DE49-4110-945B-BD22B1D4C9D1}" dt="2021-04-27T01:06:24.121" v="94" actId="207"/>
          <ac:spMkLst>
            <pc:docMk/>
            <pc:sldMk cId="2780547920" sldId="344"/>
            <ac:spMk id="2463" creationId="{F1196D39-4630-4801-9CD6-CAB71C7AEDD8}"/>
          </ac:spMkLst>
        </pc:spChg>
        <pc:spChg chg="mod">
          <ac:chgData name="Michelle Luo" userId="3c898ae6-5a35-4586-aff9-823db658029e" providerId="ADAL" clId="{3884C071-DE49-4110-945B-BD22B1D4C9D1}" dt="2021-04-27T01:06:24.121" v="94" actId="207"/>
          <ac:spMkLst>
            <pc:docMk/>
            <pc:sldMk cId="2780547920" sldId="344"/>
            <ac:spMk id="2464" creationId="{0A58123D-1021-47FD-B67E-BCFF2999E644}"/>
          </ac:spMkLst>
        </pc:spChg>
        <pc:spChg chg="mod">
          <ac:chgData name="Michelle Luo" userId="3c898ae6-5a35-4586-aff9-823db658029e" providerId="ADAL" clId="{3884C071-DE49-4110-945B-BD22B1D4C9D1}" dt="2021-04-27T01:08:42.727" v="101" actId="207"/>
          <ac:spMkLst>
            <pc:docMk/>
            <pc:sldMk cId="2780547920" sldId="344"/>
            <ac:spMk id="2505" creationId="{04EB0204-A63B-481D-9DF5-A674A77C1103}"/>
          </ac:spMkLst>
        </pc:spChg>
        <pc:spChg chg="mod">
          <ac:chgData name="Michelle Luo" userId="3c898ae6-5a35-4586-aff9-823db658029e" providerId="ADAL" clId="{3884C071-DE49-4110-945B-BD22B1D4C9D1}" dt="2021-04-27T01:08:42.727" v="101" actId="207"/>
          <ac:spMkLst>
            <pc:docMk/>
            <pc:sldMk cId="2780547920" sldId="344"/>
            <ac:spMk id="2506" creationId="{C51F9F4D-8BFA-4CD8-8DB6-4E6FBE63D1C8}"/>
          </ac:spMkLst>
        </pc:spChg>
        <pc:spChg chg="mod">
          <ac:chgData name="Michelle Luo" userId="3c898ae6-5a35-4586-aff9-823db658029e" providerId="ADAL" clId="{3884C071-DE49-4110-945B-BD22B1D4C9D1}" dt="2021-04-27T01:08:42.727" v="101" actId="207"/>
          <ac:spMkLst>
            <pc:docMk/>
            <pc:sldMk cId="2780547920" sldId="344"/>
            <ac:spMk id="2507" creationId="{6A409C08-BA7D-4060-8F00-F8BBB1928380}"/>
          </ac:spMkLst>
        </pc:spChg>
        <pc:spChg chg="mod topLvl">
          <ac:chgData name="Michelle Luo" userId="3c898ae6-5a35-4586-aff9-823db658029e" providerId="ADAL" clId="{3884C071-DE49-4110-945B-BD22B1D4C9D1}" dt="2021-05-11T03:18:14.400" v="133" actId="164"/>
          <ac:spMkLst>
            <pc:docMk/>
            <pc:sldMk cId="2780547920" sldId="344"/>
            <ac:spMk id="2518" creationId="{0A833C4F-9EB0-4798-9992-4484537CC1E5}"/>
          </ac:spMkLst>
        </pc:spChg>
        <pc:spChg chg="mod topLvl">
          <ac:chgData name="Michelle Luo" userId="3c898ae6-5a35-4586-aff9-823db658029e" providerId="ADAL" clId="{3884C071-DE49-4110-945B-BD22B1D4C9D1}" dt="2021-05-11T03:18:14.400" v="133" actId="164"/>
          <ac:spMkLst>
            <pc:docMk/>
            <pc:sldMk cId="2780547920" sldId="344"/>
            <ac:spMk id="2519" creationId="{8ED5071D-2315-439B-8749-C037383419E8}"/>
          </ac:spMkLst>
        </pc:spChg>
        <pc:spChg chg="mod topLvl">
          <ac:chgData name="Michelle Luo" userId="3c898ae6-5a35-4586-aff9-823db658029e" providerId="ADAL" clId="{3884C071-DE49-4110-945B-BD22B1D4C9D1}" dt="2021-05-11T03:18:14.400" v="133" actId="164"/>
          <ac:spMkLst>
            <pc:docMk/>
            <pc:sldMk cId="2780547920" sldId="344"/>
            <ac:spMk id="2520" creationId="{8175F03C-E0C8-4253-8A94-956F11968B98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521" creationId="{863D0C64-B6DC-4CD1-81AC-CA4293464E7B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522" creationId="{1918FCAA-AA59-40FA-9C6E-E5438BC23A6F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523" creationId="{D006F9D1-6D6C-4F04-AC9E-741A9CAA48E5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524" creationId="{DD9E05AE-9DA0-4DCE-9658-4DCA1EE23C22}"/>
          </ac:spMkLst>
        </pc:spChg>
        <pc:spChg chg="mod">
          <ac:chgData name="Michelle Luo" userId="3c898ae6-5a35-4586-aff9-823db658029e" providerId="ADAL" clId="{3884C071-DE49-4110-945B-BD22B1D4C9D1}" dt="2021-05-11T03:18:09.123" v="132" actId="1076"/>
          <ac:spMkLst>
            <pc:docMk/>
            <pc:sldMk cId="2780547920" sldId="344"/>
            <ac:spMk id="2557" creationId="{3215D2F6-DEE3-424D-896B-F49143300739}"/>
          </ac:spMkLst>
        </pc:spChg>
        <pc:spChg chg="mod">
          <ac:chgData name="Michelle Luo" userId="3c898ae6-5a35-4586-aff9-823db658029e" providerId="ADAL" clId="{3884C071-DE49-4110-945B-BD22B1D4C9D1}" dt="2021-04-09T08:00:35.307" v="60" actId="207"/>
          <ac:spMkLst>
            <pc:docMk/>
            <pc:sldMk cId="2780547920" sldId="344"/>
            <ac:spMk id="2561" creationId="{D45C962B-2F2F-49F9-B460-9CC69D3484DC}"/>
          </ac:spMkLst>
        </pc:spChg>
        <pc:spChg chg="mod">
          <ac:chgData name="Michelle Luo" userId="3c898ae6-5a35-4586-aff9-823db658029e" providerId="ADAL" clId="{3884C071-DE49-4110-945B-BD22B1D4C9D1}" dt="2021-04-27T01:08:45.201" v="104" actId="207"/>
          <ac:spMkLst>
            <pc:docMk/>
            <pc:sldMk cId="2780547920" sldId="344"/>
            <ac:spMk id="2791" creationId="{90EE5883-540D-46C0-AF9A-E0A5C0C71766}"/>
          </ac:spMkLst>
        </pc:spChg>
        <pc:spChg chg="mod">
          <ac:chgData name="Michelle Luo" userId="3c898ae6-5a35-4586-aff9-823db658029e" providerId="ADAL" clId="{3884C071-DE49-4110-945B-BD22B1D4C9D1}" dt="2021-04-27T01:08:45.201" v="104" actId="207"/>
          <ac:spMkLst>
            <pc:docMk/>
            <pc:sldMk cId="2780547920" sldId="344"/>
            <ac:spMk id="2792" creationId="{A11F0E39-9A70-45CB-8CA7-B938D18C0DCF}"/>
          </ac:spMkLst>
        </pc:spChg>
        <pc:spChg chg="mod">
          <ac:chgData name="Michelle Luo" userId="3c898ae6-5a35-4586-aff9-823db658029e" providerId="ADAL" clId="{3884C071-DE49-4110-945B-BD22B1D4C9D1}" dt="2021-04-27T01:08:45.201" v="104" actId="207"/>
          <ac:spMkLst>
            <pc:docMk/>
            <pc:sldMk cId="2780547920" sldId="344"/>
            <ac:spMk id="2793" creationId="{A3CB6FFA-409F-446D-A818-FC1C53ADC653}"/>
          </ac:spMkLst>
        </pc:spChg>
        <pc:grpChg chg="add mod">
          <ac:chgData name="Michelle Luo" userId="3c898ae6-5a35-4586-aff9-823db658029e" providerId="ADAL" clId="{3884C071-DE49-4110-945B-BD22B1D4C9D1}" dt="2021-05-11T03:18:14.400" v="133" actId="164"/>
          <ac:grpSpMkLst>
            <pc:docMk/>
            <pc:sldMk cId="2780547920" sldId="344"/>
            <ac:grpSpMk id="2" creationId="{F5BD64FC-A4C4-49BD-9A74-F5F14A59D34F}"/>
          </ac:grpSpMkLst>
        </pc:grpChg>
        <pc:grpChg chg="add del mod">
          <ac:chgData name="Michelle Luo" userId="3c898ae6-5a35-4586-aff9-823db658029e" providerId="ADAL" clId="{3884C071-DE49-4110-945B-BD22B1D4C9D1}" dt="2021-04-22T04:03:42.429" v="80" actId="478"/>
          <ac:grpSpMkLst>
            <pc:docMk/>
            <pc:sldMk cId="2780547920" sldId="344"/>
            <ac:grpSpMk id="702" creationId="{DCDBD105-2624-48F4-AE00-02B6E5DC71DA}"/>
          </ac:grpSpMkLst>
        </pc:grpChg>
        <pc:grpChg chg="mod">
          <ac:chgData name="Michelle Luo" userId="3c898ae6-5a35-4586-aff9-823db658029e" providerId="ADAL" clId="{3884C071-DE49-4110-945B-BD22B1D4C9D1}" dt="2021-04-22T13:32:26.370" v="82" actId="207"/>
          <ac:grpSpMkLst>
            <pc:docMk/>
            <pc:sldMk cId="2780547920" sldId="344"/>
            <ac:grpSpMk id="1238" creationId="{4B68D5C1-6ADA-4A67-A105-0A059F811E74}"/>
          </ac:grpSpMkLst>
        </pc:grpChg>
        <pc:grpChg chg="mod">
          <ac:chgData name="Michelle Luo" userId="3c898ae6-5a35-4586-aff9-823db658029e" providerId="ADAL" clId="{3884C071-DE49-4110-945B-BD22B1D4C9D1}" dt="2021-04-09T08:00:35.307" v="60" actId="207"/>
          <ac:grpSpMkLst>
            <pc:docMk/>
            <pc:sldMk cId="2780547920" sldId="344"/>
            <ac:grpSpMk id="1927" creationId="{17962BC1-BC39-45F5-92CD-AB6AE66C5109}"/>
          </ac:grpSpMkLst>
        </pc:grpChg>
        <pc:grpChg chg="del">
          <ac:chgData name="Michelle Luo" userId="3c898ae6-5a35-4586-aff9-823db658029e" providerId="ADAL" clId="{3884C071-DE49-4110-945B-BD22B1D4C9D1}" dt="2021-05-11T03:17:53.148" v="128" actId="165"/>
          <ac:grpSpMkLst>
            <pc:docMk/>
            <pc:sldMk cId="2780547920" sldId="344"/>
            <ac:grpSpMk id="1928" creationId="{E82FB1D0-F453-4718-9410-BCB6869AC196}"/>
          </ac:grpSpMkLst>
        </pc:grpChg>
        <pc:grpChg chg="mod">
          <ac:chgData name="Michelle Luo" userId="3c898ae6-5a35-4586-aff9-823db658029e" providerId="ADAL" clId="{3884C071-DE49-4110-945B-BD22B1D4C9D1}" dt="2021-04-27T01:08:42.727" v="101" actId="207"/>
          <ac:grpSpMkLst>
            <pc:docMk/>
            <pc:sldMk cId="2780547920" sldId="344"/>
            <ac:grpSpMk id="1932" creationId="{D383F540-E1B7-409C-AD74-5094D47E5AB2}"/>
          </ac:grpSpMkLst>
        </pc:grpChg>
        <pc:grpChg chg="mod">
          <ac:chgData name="Michelle Luo" userId="3c898ae6-5a35-4586-aff9-823db658029e" providerId="ADAL" clId="{3884C071-DE49-4110-945B-BD22B1D4C9D1}" dt="2021-04-27T01:06:24.121" v="94" actId="207"/>
          <ac:grpSpMkLst>
            <pc:docMk/>
            <pc:sldMk cId="2780547920" sldId="344"/>
            <ac:grpSpMk id="1944" creationId="{AEF0FB6A-2E4E-4415-A320-BF8B7DE73104}"/>
          </ac:grpSpMkLst>
        </pc:grpChg>
        <pc:grpChg chg="mod">
          <ac:chgData name="Michelle Luo" userId="3c898ae6-5a35-4586-aff9-823db658029e" providerId="ADAL" clId="{3884C071-DE49-4110-945B-BD22B1D4C9D1}" dt="2021-04-09T08:00:35.307" v="60" actId="207"/>
          <ac:grpSpMkLst>
            <pc:docMk/>
            <pc:sldMk cId="2780547920" sldId="344"/>
            <ac:grpSpMk id="1945" creationId="{B3AB7E22-AB58-494A-A950-8B69C506E596}"/>
          </ac:grpSpMkLst>
        </pc:grpChg>
        <pc:grpChg chg="mod">
          <ac:chgData name="Michelle Luo" userId="3c898ae6-5a35-4586-aff9-823db658029e" providerId="ADAL" clId="{3884C071-DE49-4110-945B-BD22B1D4C9D1}" dt="2021-04-29T05:41:15.352" v="121" actId="207"/>
          <ac:grpSpMkLst>
            <pc:docMk/>
            <pc:sldMk cId="2780547920" sldId="344"/>
            <ac:grpSpMk id="1953" creationId="{0214F767-C357-4BC7-B46D-2BE5AA685134}"/>
          </ac:grpSpMkLst>
        </pc:grpChg>
        <pc:grpChg chg="mod">
          <ac:chgData name="Michelle Luo" userId="3c898ae6-5a35-4586-aff9-823db658029e" providerId="ADAL" clId="{3884C071-DE49-4110-945B-BD22B1D4C9D1}" dt="2021-04-29T05:41:15.352" v="121" actId="207"/>
          <ac:grpSpMkLst>
            <pc:docMk/>
            <pc:sldMk cId="2780547920" sldId="344"/>
            <ac:grpSpMk id="1959" creationId="{EA544E1C-7FAB-4749-B79E-F8D8858259B4}"/>
          </ac:grpSpMkLst>
        </pc:grpChg>
        <pc:grpChg chg="mod">
          <ac:chgData name="Michelle Luo" userId="3c898ae6-5a35-4586-aff9-823db658029e" providerId="ADAL" clId="{3884C071-DE49-4110-945B-BD22B1D4C9D1}" dt="2021-04-27T06:02:56.808" v="107" actId="207"/>
          <ac:grpSpMkLst>
            <pc:docMk/>
            <pc:sldMk cId="2780547920" sldId="344"/>
            <ac:grpSpMk id="1960" creationId="{49FC84F8-25A9-470E-803B-F6A95507FD72}"/>
          </ac:grpSpMkLst>
        </pc:grpChg>
        <pc:grpChg chg="mod">
          <ac:chgData name="Michelle Luo" userId="3c898ae6-5a35-4586-aff9-823db658029e" providerId="ADAL" clId="{3884C071-DE49-4110-945B-BD22B1D4C9D1}" dt="2021-04-27T01:08:45.201" v="104" actId="207"/>
          <ac:grpSpMkLst>
            <pc:docMk/>
            <pc:sldMk cId="2780547920" sldId="344"/>
            <ac:grpSpMk id="2569" creationId="{BDCBA329-E1E7-463C-A420-8D5E18E1483B}"/>
          </ac:grpSpMkLst>
        </pc:grpChg>
        <pc:picChg chg="mod">
          <ac:chgData name="Michelle Luo" userId="3c898ae6-5a35-4586-aff9-823db658029e" providerId="ADAL" clId="{3884C071-DE49-4110-945B-BD22B1D4C9D1}" dt="2021-04-08T00:15:36.125" v="51" actId="207"/>
          <ac:picMkLst>
            <pc:docMk/>
            <pc:sldMk cId="2780547920" sldId="344"/>
            <ac:picMk id="740" creationId="{61BC65ED-9372-4C07-BEF4-E57F34C73C17}"/>
          </ac:picMkLst>
        </pc:picChg>
      </pc:sldChg>
      <pc:sldChg chg="addSp delSp modSp mod">
        <pc:chgData name="Michelle Luo" userId="3c898ae6-5a35-4586-aff9-823db658029e" providerId="ADAL" clId="{3884C071-DE49-4110-945B-BD22B1D4C9D1}" dt="2021-04-29T07:39:48.159" v="123" actId="1076"/>
        <pc:sldMkLst>
          <pc:docMk/>
          <pc:sldMk cId="4010737693" sldId="345"/>
        </pc:sldMkLst>
        <pc:spChg chg="mod">
          <ac:chgData name="Michelle Luo" userId="3c898ae6-5a35-4586-aff9-823db658029e" providerId="ADAL" clId="{3884C071-DE49-4110-945B-BD22B1D4C9D1}" dt="2021-04-29T05:38:20.585" v="117" actId="27636"/>
          <ac:spMkLst>
            <pc:docMk/>
            <pc:sldMk cId="4010737693" sldId="345"/>
            <ac:spMk id="5" creationId="{0850725E-79C8-461A-988B-ED8176556C43}"/>
          </ac:spMkLst>
        </pc:spChg>
        <pc:spChg chg="mod">
          <ac:chgData name="Michelle Luo" userId="3c898ae6-5a35-4586-aff9-823db658029e" providerId="ADAL" clId="{3884C071-DE49-4110-945B-BD22B1D4C9D1}" dt="2021-04-29T07:39:48.159" v="123" actId="1076"/>
          <ac:spMkLst>
            <pc:docMk/>
            <pc:sldMk cId="4010737693" sldId="345"/>
            <ac:spMk id="6" creationId="{AED596F3-DD8D-4A9D-AAD1-86DF094A22C4}"/>
          </ac:spMkLst>
        </pc:spChg>
        <pc:spChg chg="del mod topLvl">
          <ac:chgData name="Michelle Luo" userId="3c898ae6-5a35-4586-aff9-823db658029e" providerId="ADAL" clId="{3884C071-DE49-4110-945B-BD22B1D4C9D1}" dt="2021-04-07T01:59:09.307" v="40" actId="478"/>
          <ac:spMkLst>
            <pc:docMk/>
            <pc:sldMk cId="4010737693" sldId="345"/>
            <ac:spMk id="772" creationId="{E0B53201-9F9B-4579-9B8A-6402CE855142}"/>
          </ac:spMkLst>
        </pc:spChg>
        <pc:spChg chg="mod topLvl">
          <ac:chgData name="Michelle Luo" userId="3c898ae6-5a35-4586-aff9-823db658029e" providerId="ADAL" clId="{3884C071-DE49-4110-945B-BD22B1D4C9D1}" dt="2021-04-07T01:59:17.103" v="41" actId="164"/>
          <ac:spMkLst>
            <pc:docMk/>
            <pc:sldMk cId="4010737693" sldId="345"/>
            <ac:spMk id="774" creationId="{55E5FB02-9C07-40A7-A81F-56176084E9CB}"/>
          </ac:spMkLst>
        </pc:spChg>
        <pc:spChg chg="mod topLvl">
          <ac:chgData name="Michelle Luo" userId="3c898ae6-5a35-4586-aff9-823db658029e" providerId="ADAL" clId="{3884C071-DE49-4110-945B-BD22B1D4C9D1}" dt="2021-04-07T01:59:17.103" v="41" actId="164"/>
          <ac:spMkLst>
            <pc:docMk/>
            <pc:sldMk cId="4010737693" sldId="345"/>
            <ac:spMk id="783" creationId="{C470FD82-5929-4BF5-BB7D-835D937C490C}"/>
          </ac:spMkLst>
        </pc:spChg>
        <pc:spChg chg="mod topLvl">
          <ac:chgData name="Michelle Luo" userId="3c898ae6-5a35-4586-aff9-823db658029e" providerId="ADAL" clId="{3884C071-DE49-4110-945B-BD22B1D4C9D1}" dt="2021-04-07T01:59:17.103" v="41" actId="164"/>
          <ac:spMkLst>
            <pc:docMk/>
            <pc:sldMk cId="4010737693" sldId="345"/>
            <ac:spMk id="788" creationId="{3E31FDCB-65E0-44EE-AF8C-FB7984C89779}"/>
          </ac:spMkLst>
        </pc:spChg>
        <pc:spChg chg="mod topLvl">
          <ac:chgData name="Michelle Luo" userId="3c898ae6-5a35-4586-aff9-823db658029e" providerId="ADAL" clId="{3884C071-DE49-4110-945B-BD22B1D4C9D1}" dt="2021-04-07T01:59:17.103" v="41" actId="164"/>
          <ac:spMkLst>
            <pc:docMk/>
            <pc:sldMk cId="4010737693" sldId="345"/>
            <ac:spMk id="792" creationId="{9B4605BC-FF8E-4898-A8F6-DCF1F65D9483}"/>
          </ac:spMkLst>
        </pc:spChg>
        <pc:spChg chg="mod">
          <ac:chgData name="Michelle Luo" userId="3c898ae6-5a35-4586-aff9-823db658029e" providerId="ADAL" clId="{3884C071-DE49-4110-945B-BD22B1D4C9D1}" dt="2021-04-07T02:00:17.424" v="44" actId="207"/>
          <ac:spMkLst>
            <pc:docMk/>
            <pc:sldMk cId="4010737693" sldId="345"/>
            <ac:spMk id="797" creationId="{43F88537-EC4A-4660-B67D-CEC584435D62}"/>
          </ac:spMkLst>
        </pc:spChg>
        <pc:spChg chg="mod">
          <ac:chgData name="Michelle Luo" userId="3c898ae6-5a35-4586-aff9-823db658029e" providerId="ADAL" clId="{3884C071-DE49-4110-945B-BD22B1D4C9D1}" dt="2021-04-07T02:00:17.424" v="44" actId="207"/>
          <ac:spMkLst>
            <pc:docMk/>
            <pc:sldMk cId="4010737693" sldId="345"/>
            <ac:spMk id="798" creationId="{D0D01387-B5FA-4DC7-B707-B0AEEA3E7B60}"/>
          </ac:spMkLst>
        </pc:spChg>
        <pc:spChg chg="mod">
          <ac:chgData name="Michelle Luo" userId="3c898ae6-5a35-4586-aff9-823db658029e" providerId="ADAL" clId="{3884C071-DE49-4110-945B-BD22B1D4C9D1}" dt="2021-04-07T02:00:17.424" v="44" actId="207"/>
          <ac:spMkLst>
            <pc:docMk/>
            <pc:sldMk cId="4010737693" sldId="345"/>
            <ac:spMk id="800" creationId="{956221D8-3D13-469C-972E-F65C5883223B}"/>
          </ac:spMkLst>
        </pc:spChg>
        <pc:spChg chg="mod">
          <ac:chgData name="Michelle Luo" userId="3c898ae6-5a35-4586-aff9-823db658029e" providerId="ADAL" clId="{3884C071-DE49-4110-945B-BD22B1D4C9D1}" dt="2021-04-07T02:00:17.424" v="44" actId="207"/>
          <ac:spMkLst>
            <pc:docMk/>
            <pc:sldMk cId="4010737693" sldId="345"/>
            <ac:spMk id="802" creationId="{960E3014-FFB0-44FA-862F-87667E9152E6}"/>
          </ac:spMkLst>
        </pc:spChg>
        <pc:spChg chg="mod">
          <ac:chgData name="Michelle Luo" userId="3c898ae6-5a35-4586-aff9-823db658029e" providerId="ADAL" clId="{3884C071-DE49-4110-945B-BD22B1D4C9D1}" dt="2021-04-29T06:57:37.457" v="122" actId="207"/>
          <ac:spMkLst>
            <pc:docMk/>
            <pc:sldMk cId="4010737693" sldId="345"/>
            <ac:spMk id="1492" creationId="{BFA7B0AD-642D-4B41-820B-178E4C2FB87E}"/>
          </ac:spMkLst>
        </pc:spChg>
        <pc:spChg chg="mod">
          <ac:chgData name="Michelle Luo" userId="3c898ae6-5a35-4586-aff9-823db658029e" providerId="ADAL" clId="{3884C071-DE49-4110-945B-BD22B1D4C9D1}" dt="2021-04-29T06:57:37.457" v="122" actId="207"/>
          <ac:spMkLst>
            <pc:docMk/>
            <pc:sldMk cId="4010737693" sldId="345"/>
            <ac:spMk id="1493" creationId="{43A0F141-4968-43E7-A13F-FD282B6CA328}"/>
          </ac:spMkLst>
        </pc:spChg>
        <pc:spChg chg="mod">
          <ac:chgData name="Michelle Luo" userId="3c898ae6-5a35-4586-aff9-823db658029e" providerId="ADAL" clId="{3884C071-DE49-4110-945B-BD22B1D4C9D1}" dt="2021-04-29T06:57:37.457" v="122" actId="207"/>
          <ac:spMkLst>
            <pc:docMk/>
            <pc:sldMk cId="4010737693" sldId="345"/>
            <ac:spMk id="1494" creationId="{13B6BE9F-2778-40B0-A9AC-15F293712EC7}"/>
          </ac:spMkLst>
        </pc:spChg>
        <pc:spChg chg="mod">
          <ac:chgData name="Michelle Luo" userId="3c898ae6-5a35-4586-aff9-823db658029e" providerId="ADAL" clId="{3884C071-DE49-4110-945B-BD22B1D4C9D1}" dt="2021-04-29T06:57:37.457" v="122" actId="207"/>
          <ac:spMkLst>
            <pc:docMk/>
            <pc:sldMk cId="4010737693" sldId="345"/>
            <ac:spMk id="1495" creationId="{58F25FA8-5DE9-4362-BB84-160F4D07BB83}"/>
          </ac:spMkLst>
        </pc:spChg>
        <pc:spChg chg="mod">
          <ac:chgData name="Michelle Luo" userId="3c898ae6-5a35-4586-aff9-823db658029e" providerId="ADAL" clId="{3884C071-DE49-4110-945B-BD22B1D4C9D1}" dt="2021-04-09T05:01:01.278" v="56" actId="207"/>
          <ac:spMkLst>
            <pc:docMk/>
            <pc:sldMk cId="4010737693" sldId="345"/>
            <ac:spMk id="1565" creationId="{75B5B98A-2C96-44B5-99DC-B072F651DA82}"/>
          </ac:spMkLst>
        </pc:spChg>
        <pc:spChg chg="mod">
          <ac:chgData name="Michelle Luo" userId="3c898ae6-5a35-4586-aff9-823db658029e" providerId="ADAL" clId="{3884C071-DE49-4110-945B-BD22B1D4C9D1}" dt="2021-04-09T05:01:01.278" v="56" actId="207"/>
          <ac:spMkLst>
            <pc:docMk/>
            <pc:sldMk cId="4010737693" sldId="345"/>
            <ac:spMk id="1566" creationId="{79151EE7-8815-4069-B469-2BE1657613EA}"/>
          </ac:spMkLst>
        </pc:spChg>
        <pc:spChg chg="mod">
          <ac:chgData name="Michelle Luo" userId="3c898ae6-5a35-4586-aff9-823db658029e" providerId="ADAL" clId="{3884C071-DE49-4110-945B-BD22B1D4C9D1}" dt="2021-04-09T05:01:01.278" v="56" actId="207"/>
          <ac:spMkLst>
            <pc:docMk/>
            <pc:sldMk cId="4010737693" sldId="345"/>
            <ac:spMk id="1567" creationId="{7ABF8FC0-AEB9-4246-9358-8515CE7F5E54}"/>
          </ac:spMkLst>
        </pc:spChg>
        <pc:spChg chg="mod">
          <ac:chgData name="Michelle Luo" userId="3c898ae6-5a35-4586-aff9-823db658029e" providerId="ADAL" clId="{3884C071-DE49-4110-945B-BD22B1D4C9D1}" dt="2021-04-09T05:01:01.278" v="56" actId="207"/>
          <ac:spMkLst>
            <pc:docMk/>
            <pc:sldMk cId="4010737693" sldId="345"/>
            <ac:spMk id="1568" creationId="{4D6527F6-7A0E-49F0-A406-A0D5E4BF157E}"/>
          </ac:spMkLst>
        </pc:spChg>
        <pc:spChg chg="mod">
          <ac:chgData name="Michelle Luo" userId="3c898ae6-5a35-4586-aff9-823db658029e" providerId="ADAL" clId="{3884C071-DE49-4110-945B-BD22B1D4C9D1}" dt="2021-04-09T05:01:01.278" v="56" actId="207"/>
          <ac:spMkLst>
            <pc:docMk/>
            <pc:sldMk cId="4010737693" sldId="345"/>
            <ac:spMk id="1569" creationId="{B200B840-CD06-4853-A23D-28337D908428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46" creationId="{18F7F6ED-9E38-4891-B4B8-37E9E91F6C0C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47" creationId="{0D1AC033-0EE1-4F28-BD75-3205BC8C7C98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48" creationId="{04A1AA5E-157E-4494-909D-9790EA732DA9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49" creationId="{115F7148-72B5-4BCA-B2C3-332054C04226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50" creationId="{AD8B89B9-768C-43F8-83E6-01A0FFE0A100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51" creationId="{EF4BF52D-6602-43EB-A31C-DDD12FE12C37}"/>
          </ac:spMkLst>
        </pc:spChg>
        <pc:spChg chg="mod">
          <ac:chgData name="Michelle Luo" userId="3c898ae6-5a35-4586-aff9-823db658029e" providerId="ADAL" clId="{3884C071-DE49-4110-945B-BD22B1D4C9D1}" dt="2021-04-27T01:08:45.580" v="105" actId="207"/>
          <ac:spMkLst>
            <pc:docMk/>
            <pc:sldMk cId="4010737693" sldId="345"/>
            <ac:spMk id="1652" creationId="{3E5112CD-D72B-4D32-8B34-76EFA47C86F0}"/>
          </ac:spMkLst>
        </pc:spChg>
        <pc:grpChg chg="add del mod">
          <ac:chgData name="Michelle Luo" userId="3c898ae6-5a35-4586-aff9-823db658029e" providerId="ADAL" clId="{3884C071-DE49-4110-945B-BD22B1D4C9D1}" dt="2021-04-07T01:59:18.242" v="42" actId="478"/>
          <ac:grpSpMkLst>
            <pc:docMk/>
            <pc:sldMk cId="4010737693" sldId="345"/>
            <ac:grpSpMk id="2" creationId="{8FEA7E9A-446C-4871-B509-21BECD54F462}"/>
          </ac:grpSpMkLst>
        </pc:grpChg>
        <pc:grpChg chg="add del mod">
          <ac:chgData name="Michelle Luo" userId="3c898ae6-5a35-4586-aff9-823db658029e" providerId="ADAL" clId="{3884C071-DE49-4110-945B-BD22B1D4C9D1}" dt="2021-04-07T01:59:07.229" v="39" actId="165"/>
          <ac:grpSpMkLst>
            <pc:docMk/>
            <pc:sldMk cId="4010737693" sldId="345"/>
            <ac:grpSpMk id="767" creationId="{01F9EECA-17D9-4F73-8F77-FBF9E6F754A8}"/>
          </ac:grpSpMkLst>
        </pc:grpChg>
        <pc:grpChg chg="add del mod">
          <ac:chgData name="Michelle Luo" userId="3c898ae6-5a35-4586-aff9-823db658029e" providerId="ADAL" clId="{3884C071-DE49-4110-945B-BD22B1D4C9D1}" dt="2021-04-07T02:00:18.706" v="45" actId="478"/>
          <ac:grpSpMkLst>
            <pc:docMk/>
            <pc:sldMk cId="4010737693" sldId="345"/>
            <ac:grpSpMk id="794" creationId="{B1E09AF7-53BD-403F-8C47-3694781698A1}"/>
          </ac:grpSpMkLst>
        </pc:grpChg>
        <pc:grpChg chg="mod">
          <ac:chgData name="Michelle Luo" userId="3c898ae6-5a35-4586-aff9-823db658029e" providerId="ADAL" clId="{3884C071-DE49-4110-945B-BD22B1D4C9D1}" dt="2021-04-27T01:08:45.580" v="105" actId="207"/>
          <ac:grpSpMkLst>
            <pc:docMk/>
            <pc:sldMk cId="4010737693" sldId="345"/>
            <ac:grpSpMk id="1392" creationId="{7FADFD9F-08F6-41AB-9B9F-45C028064D47}"/>
          </ac:grpSpMkLst>
        </pc:grpChg>
        <pc:grpChg chg="mod">
          <ac:chgData name="Michelle Luo" userId="3c898ae6-5a35-4586-aff9-823db658029e" providerId="ADAL" clId="{3884C071-DE49-4110-945B-BD22B1D4C9D1}" dt="2021-04-09T05:01:01.278" v="56" actId="207"/>
          <ac:grpSpMkLst>
            <pc:docMk/>
            <pc:sldMk cId="4010737693" sldId="345"/>
            <ac:grpSpMk id="1407" creationId="{40440C2D-534D-493F-99D5-5EC89D2199A9}"/>
          </ac:grpSpMkLst>
        </pc:grpChg>
        <pc:grpChg chg="mod">
          <ac:chgData name="Michelle Luo" userId="3c898ae6-5a35-4586-aff9-823db658029e" providerId="ADAL" clId="{3884C071-DE49-4110-945B-BD22B1D4C9D1}" dt="2021-04-29T06:57:37.457" v="122" actId="207"/>
          <ac:grpSpMkLst>
            <pc:docMk/>
            <pc:sldMk cId="4010737693" sldId="345"/>
            <ac:grpSpMk id="1422" creationId="{933B579C-5DFA-4163-82E0-5F3C66941E63}"/>
          </ac:grpSpMkLst>
        </pc:grpChg>
      </pc:sldChg>
      <pc:sldChg chg="modSp mod">
        <pc:chgData name="Michelle Luo" userId="3c898ae6-5a35-4586-aff9-823db658029e" providerId="ADAL" clId="{3884C071-DE49-4110-945B-BD22B1D4C9D1}" dt="2021-05-18T04:11:25.540" v="137" actId="27636"/>
        <pc:sldMkLst>
          <pc:docMk/>
          <pc:sldMk cId="1174951468" sldId="351"/>
        </pc:sldMkLst>
        <pc:spChg chg="mod">
          <ac:chgData name="Michelle Luo" userId="3c898ae6-5a35-4586-aff9-823db658029e" providerId="ADAL" clId="{3884C071-DE49-4110-945B-BD22B1D4C9D1}" dt="2021-05-18T04:11:25.540" v="137" actId="27636"/>
          <ac:spMkLst>
            <pc:docMk/>
            <pc:sldMk cId="1174951468" sldId="351"/>
            <ac:spMk id="5" creationId="{0850725E-79C8-461A-988B-ED8176556C43}"/>
          </ac:spMkLst>
        </pc:spChg>
        <pc:spChg chg="mod">
          <ac:chgData name="Michelle Luo" userId="3c898ae6-5a35-4586-aff9-823db658029e" providerId="ADAL" clId="{3884C071-DE49-4110-945B-BD22B1D4C9D1}" dt="2021-05-18T04:11:25.538" v="136" actId="27636"/>
          <ac:spMkLst>
            <pc:docMk/>
            <pc:sldMk cId="1174951468" sldId="351"/>
            <ac:spMk id="223" creationId="{5F222A39-9D06-4346-95A6-A30BF057CE79}"/>
          </ac:spMkLst>
        </pc:spChg>
        <pc:spChg chg="mod">
          <ac:chgData name="Michelle Luo" userId="3c898ae6-5a35-4586-aff9-823db658029e" providerId="ADAL" clId="{3884C071-DE49-4110-945B-BD22B1D4C9D1}" dt="2021-05-18T04:11:25.537" v="135" actId="27636"/>
          <ac:spMkLst>
            <pc:docMk/>
            <pc:sldMk cId="1174951468" sldId="351"/>
            <ac:spMk id="225" creationId="{B86A0278-1207-4FD3-9C2A-34A3B04B5571}"/>
          </ac:spMkLst>
        </pc:spChg>
      </pc:sldChg>
      <pc:sldChg chg="modSp mod">
        <pc:chgData name="Michelle Luo" userId="3c898ae6-5a35-4586-aff9-823db658029e" providerId="ADAL" clId="{3884C071-DE49-4110-945B-BD22B1D4C9D1}" dt="2021-04-07T01:56:36.021" v="26" actId="27636"/>
        <pc:sldMkLst>
          <pc:docMk/>
          <pc:sldMk cId="1210704440" sldId="352"/>
        </pc:sldMkLst>
        <pc:spChg chg="mod">
          <ac:chgData name="Michelle Luo" userId="3c898ae6-5a35-4586-aff9-823db658029e" providerId="ADAL" clId="{3884C071-DE49-4110-945B-BD22B1D4C9D1}" dt="2021-04-07T01:56:36.020" v="25" actId="27636"/>
          <ac:spMkLst>
            <pc:docMk/>
            <pc:sldMk cId="1210704440" sldId="352"/>
            <ac:spMk id="5" creationId="{0850725E-79C8-461A-988B-ED8176556C43}"/>
          </ac:spMkLst>
        </pc:spChg>
        <pc:spChg chg="mod">
          <ac:chgData name="Michelle Luo" userId="3c898ae6-5a35-4586-aff9-823db658029e" providerId="ADAL" clId="{3884C071-DE49-4110-945B-BD22B1D4C9D1}" dt="2021-04-07T01:56:36.021" v="26" actId="27636"/>
          <ac:spMkLst>
            <pc:docMk/>
            <pc:sldMk cId="1210704440" sldId="352"/>
            <ac:spMk id="7" creationId="{3222BE9A-1B82-4BE3-9099-F660848E6B51}"/>
          </ac:spMkLst>
        </pc:spChg>
      </pc:sldChg>
      <pc:sldChg chg="modSp mod">
        <pc:chgData name="Michelle Luo" userId="3c898ae6-5a35-4586-aff9-823db658029e" providerId="ADAL" clId="{3884C071-DE49-4110-945B-BD22B1D4C9D1}" dt="2021-04-07T01:56:35.949" v="23" actId="27636"/>
        <pc:sldMkLst>
          <pc:docMk/>
          <pc:sldMk cId="1629759561" sldId="354"/>
        </pc:sldMkLst>
        <pc:spChg chg="mod">
          <ac:chgData name="Michelle Luo" userId="3c898ae6-5a35-4586-aff9-823db658029e" providerId="ADAL" clId="{3884C071-DE49-4110-945B-BD22B1D4C9D1}" dt="2021-04-07T01:56:35.949" v="23" actId="27636"/>
          <ac:spMkLst>
            <pc:docMk/>
            <pc:sldMk cId="1629759561" sldId="354"/>
            <ac:spMk id="2" creationId="{95078FE7-A56E-401A-8F06-1F6DA7920793}"/>
          </ac:spMkLst>
        </pc:spChg>
      </pc:sldChg>
      <pc:sldChg chg="modSp mod">
        <pc:chgData name="Michelle Luo" userId="3c898ae6-5a35-4586-aff9-823db658029e" providerId="ADAL" clId="{3884C071-DE49-4110-945B-BD22B1D4C9D1}" dt="2021-04-07T01:56:35.943" v="22" actId="27636"/>
        <pc:sldMkLst>
          <pc:docMk/>
          <pc:sldMk cId="2995631315" sldId="358"/>
        </pc:sldMkLst>
        <pc:spChg chg="mod">
          <ac:chgData name="Michelle Luo" userId="3c898ae6-5a35-4586-aff9-823db658029e" providerId="ADAL" clId="{3884C071-DE49-4110-945B-BD22B1D4C9D1}" dt="2021-04-07T01:56:35.943" v="22" actId="27636"/>
          <ac:spMkLst>
            <pc:docMk/>
            <pc:sldMk cId="2995631315" sldId="358"/>
            <ac:spMk id="9" creationId="{146BC2DF-8958-4D16-9627-31DCBE058886}"/>
          </ac:spMkLst>
        </pc:spChg>
      </pc:sldChg>
      <pc:sldChg chg="modSp mod">
        <pc:chgData name="Michelle Luo" userId="3c898ae6-5a35-4586-aff9-823db658029e" providerId="ADAL" clId="{3884C071-DE49-4110-945B-BD22B1D4C9D1}" dt="2021-05-11T02:48:54.318" v="127" actId="207"/>
        <pc:sldMkLst>
          <pc:docMk/>
          <pc:sldMk cId="292331169" sldId="363"/>
        </pc:sldMkLst>
        <pc:spChg chg="mod">
          <ac:chgData name="Michelle Luo" userId="3c898ae6-5a35-4586-aff9-823db658029e" providerId="ADAL" clId="{3884C071-DE49-4110-945B-BD22B1D4C9D1}" dt="2021-05-11T02:48:54.318" v="127" actId="207"/>
          <ac:spMkLst>
            <pc:docMk/>
            <pc:sldMk cId="292331169" sldId="363"/>
            <ac:spMk id="2" creationId="{FA2CA261-8817-4B07-BB9A-E6B04889C3C9}"/>
          </ac:spMkLst>
        </pc:spChg>
      </pc:sldChg>
      <pc:sldChg chg="modSp mod">
        <pc:chgData name="Michelle Luo" userId="3c898ae6-5a35-4586-aff9-823db658029e" providerId="ADAL" clId="{3884C071-DE49-4110-945B-BD22B1D4C9D1}" dt="2021-04-07T01:56:36.039" v="28" actId="27636"/>
        <pc:sldMkLst>
          <pc:docMk/>
          <pc:sldMk cId="1137331859" sldId="364"/>
        </pc:sldMkLst>
        <pc:spChg chg="mod">
          <ac:chgData name="Michelle Luo" userId="3c898ae6-5a35-4586-aff9-823db658029e" providerId="ADAL" clId="{3884C071-DE49-4110-945B-BD22B1D4C9D1}" dt="2021-04-07T01:56:36.039" v="28" actId="27636"/>
          <ac:spMkLst>
            <pc:docMk/>
            <pc:sldMk cId="1137331859" sldId="36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3884C071-DE49-4110-945B-BD22B1D4C9D1}" dt="2021-05-18T04:11:25.545" v="139" actId="27636"/>
        <pc:sldMkLst>
          <pc:docMk/>
          <pc:sldMk cId="3970229681" sldId="365"/>
        </pc:sldMkLst>
        <pc:spChg chg="mod">
          <ac:chgData name="Michelle Luo" userId="3c898ae6-5a35-4586-aff9-823db658029e" providerId="ADAL" clId="{3884C071-DE49-4110-945B-BD22B1D4C9D1}" dt="2021-05-18T04:11:25.545" v="139" actId="27636"/>
          <ac:spMkLst>
            <pc:docMk/>
            <pc:sldMk cId="3970229681" sldId="365"/>
            <ac:spMk id="5" creationId="{0850725E-79C8-461A-988B-ED8176556C43}"/>
          </ac:spMkLst>
        </pc:spChg>
        <pc:spChg chg="mod">
          <ac:chgData name="Michelle Luo" userId="3c898ae6-5a35-4586-aff9-823db658029e" providerId="ADAL" clId="{3884C071-DE49-4110-945B-BD22B1D4C9D1}" dt="2021-05-18T04:11:25.543" v="138" actId="27636"/>
          <ac:spMkLst>
            <pc:docMk/>
            <pc:sldMk cId="3970229681" sldId="365"/>
            <ac:spMk id="27" creationId="{1B2C173A-FAA7-4F08-8DD4-AAC1C2225890}"/>
          </ac:spMkLst>
        </pc:spChg>
      </pc:sldChg>
      <pc:sldChg chg="modSp mod">
        <pc:chgData name="Michelle Luo" userId="3c898ae6-5a35-4586-aff9-823db658029e" providerId="ADAL" clId="{3884C071-DE49-4110-945B-BD22B1D4C9D1}" dt="2021-05-18T04:11:25.565" v="141" actId="27636"/>
        <pc:sldMkLst>
          <pc:docMk/>
          <pc:sldMk cId="3234534851" sldId="367"/>
        </pc:sldMkLst>
        <pc:spChg chg="mod">
          <ac:chgData name="Michelle Luo" userId="3c898ae6-5a35-4586-aff9-823db658029e" providerId="ADAL" clId="{3884C071-DE49-4110-945B-BD22B1D4C9D1}" dt="2021-05-18T04:11:25.563" v="140" actId="27636"/>
          <ac:spMkLst>
            <pc:docMk/>
            <pc:sldMk cId="3234534851" sldId="367"/>
            <ac:spMk id="43" creationId="{923ACF71-B405-4B09-8416-6D49AF0A5B9E}"/>
          </ac:spMkLst>
        </pc:spChg>
        <pc:spChg chg="mod">
          <ac:chgData name="Michelle Luo" userId="3c898ae6-5a35-4586-aff9-823db658029e" providerId="ADAL" clId="{3884C071-DE49-4110-945B-BD22B1D4C9D1}" dt="2021-05-18T04:11:25.565" v="141" actId="27636"/>
          <ac:spMkLst>
            <pc:docMk/>
            <pc:sldMk cId="3234534851" sldId="367"/>
            <ac:spMk id="47" creationId="{EC5C8F62-C143-406F-ABFC-8714984BFA39}"/>
          </ac:spMkLst>
        </pc:spChg>
      </pc:sldChg>
      <pc:sldChg chg="modSp mod">
        <pc:chgData name="Michelle Luo" userId="3c898ae6-5a35-4586-aff9-823db658029e" providerId="ADAL" clId="{3884C071-DE49-4110-945B-BD22B1D4C9D1}" dt="2021-04-07T01:56:35.954" v="24" actId="27636"/>
        <pc:sldMkLst>
          <pc:docMk/>
          <pc:sldMk cId="1938528359" sldId="368"/>
        </pc:sldMkLst>
        <pc:spChg chg="mod">
          <ac:chgData name="Michelle Luo" userId="3c898ae6-5a35-4586-aff9-823db658029e" providerId="ADAL" clId="{3884C071-DE49-4110-945B-BD22B1D4C9D1}" dt="2021-04-07T01:56:35.954" v="24" actId="27636"/>
          <ac:spMkLst>
            <pc:docMk/>
            <pc:sldMk cId="1938528359" sldId="368"/>
            <ac:spMk id="2" creationId="{95078FE7-A56E-401A-8F06-1F6DA7920793}"/>
          </ac:spMkLst>
        </pc:spChg>
      </pc:sldChg>
    </pc:docChg>
  </pc:docChgLst>
  <pc:docChgLst>
    <pc:chgData name="Michelle Luo" userId="3c898ae6-5a35-4586-aff9-823db658029e" providerId="ADAL" clId="{1E73A1C7-13B2-AB49-BF5B-DCC324D9A25E}"/>
    <pc:docChg chg="undo custSel modSld">
      <pc:chgData name="Michelle Luo" userId="3c898ae6-5a35-4586-aff9-823db658029e" providerId="ADAL" clId="{1E73A1C7-13B2-AB49-BF5B-DCC324D9A25E}" dt="2021-03-31T01:06:03.193" v="26" actId="478"/>
      <pc:docMkLst>
        <pc:docMk/>
      </pc:docMkLst>
      <pc:sldChg chg="modSp mod">
        <pc:chgData name="Michelle Luo" userId="3c898ae6-5a35-4586-aff9-823db658029e" providerId="ADAL" clId="{1E73A1C7-13B2-AB49-BF5B-DCC324D9A25E}" dt="2021-03-29T03:57:26.377" v="9" actId="27636"/>
        <pc:sldMkLst>
          <pc:docMk/>
          <pc:sldMk cId="2511181742" sldId="266"/>
        </pc:sldMkLst>
        <pc:spChg chg="mod">
          <ac:chgData name="Michelle Luo" userId="3c898ae6-5a35-4586-aff9-823db658029e" providerId="ADAL" clId="{1E73A1C7-13B2-AB49-BF5B-DCC324D9A25E}" dt="2021-03-29T03:57:26.377" v="9" actId="27636"/>
          <ac:spMkLst>
            <pc:docMk/>
            <pc:sldMk cId="2511181742" sldId="266"/>
            <ac:spMk id="5" creationId="{0850725E-79C8-461A-988B-ED8176556C43}"/>
          </ac:spMkLst>
        </pc:spChg>
      </pc:sldChg>
      <pc:sldChg chg="addSp delSp modSp mod">
        <pc:chgData name="Michelle Luo" userId="3c898ae6-5a35-4586-aff9-823db658029e" providerId="ADAL" clId="{1E73A1C7-13B2-AB49-BF5B-DCC324D9A25E}" dt="2021-03-31T01:06:03.193" v="26" actId="478"/>
        <pc:sldMkLst>
          <pc:docMk/>
          <pc:sldMk cId="1416348430" sldId="267"/>
        </pc:sldMkLst>
        <pc:spChg chg="add del mod">
          <ac:chgData name="Michelle Luo" userId="3c898ae6-5a35-4586-aff9-823db658029e" providerId="ADAL" clId="{1E73A1C7-13B2-AB49-BF5B-DCC324D9A25E}" dt="2021-03-31T01:06:03.193" v="26" actId="478"/>
          <ac:spMkLst>
            <pc:docMk/>
            <pc:sldMk cId="1416348430" sldId="267"/>
            <ac:spMk id="4" creationId="{B6563930-246B-EF48-AA94-E84E3A118CA9}"/>
          </ac:spMkLst>
        </pc:spChg>
      </pc:sldChg>
      <pc:sldChg chg="modSp mod">
        <pc:chgData name="Michelle Luo" userId="3c898ae6-5a35-4586-aff9-823db658029e" providerId="ADAL" clId="{1E73A1C7-13B2-AB49-BF5B-DCC324D9A25E}" dt="2021-03-29T03:57:26.423" v="11" actId="27636"/>
        <pc:sldMkLst>
          <pc:docMk/>
          <pc:sldMk cId="3723942317" sldId="343"/>
        </pc:sldMkLst>
        <pc:spChg chg="mod">
          <ac:chgData name="Michelle Luo" userId="3c898ae6-5a35-4586-aff9-823db658029e" providerId="ADAL" clId="{1E73A1C7-13B2-AB49-BF5B-DCC324D9A25E}" dt="2021-03-29T03:57:26.423" v="11" actId="27636"/>
          <ac:spMkLst>
            <pc:docMk/>
            <pc:sldMk cId="3723942317" sldId="343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1E73A1C7-13B2-AB49-BF5B-DCC324D9A25E}" dt="2021-03-29T03:57:26.567" v="19" actId="27636"/>
        <pc:sldMkLst>
          <pc:docMk/>
          <pc:sldMk cId="2780547920" sldId="344"/>
        </pc:sldMkLst>
        <pc:spChg chg="mod">
          <ac:chgData name="Michelle Luo" userId="3c898ae6-5a35-4586-aff9-823db658029e" providerId="ADAL" clId="{1E73A1C7-13B2-AB49-BF5B-DCC324D9A25E}" dt="2021-03-29T03:57:26.567" v="19" actId="27636"/>
          <ac:spMkLst>
            <pc:docMk/>
            <pc:sldMk cId="2780547920" sldId="344"/>
            <ac:spMk id="5" creationId="{0850725E-79C8-461A-988B-ED8176556C43}"/>
          </ac:spMkLst>
        </pc:spChg>
        <pc:spChg chg="mod">
          <ac:chgData name="Michelle Luo" userId="3c898ae6-5a35-4586-aff9-823db658029e" providerId="ADAL" clId="{1E73A1C7-13B2-AB49-BF5B-DCC324D9A25E}" dt="2021-03-29T02:54:29.249" v="1" actId="1076"/>
          <ac:spMkLst>
            <pc:docMk/>
            <pc:sldMk cId="2780547920" sldId="344"/>
            <ac:spMk id="2588" creationId="{3A03005B-9586-4243-BAFB-0FB5C461E092}"/>
          </ac:spMkLst>
        </pc:spChg>
      </pc:sldChg>
      <pc:sldChg chg="addSp delSp modSp mod">
        <pc:chgData name="Michelle Luo" userId="3c898ae6-5a35-4586-aff9-823db658029e" providerId="ADAL" clId="{1E73A1C7-13B2-AB49-BF5B-DCC324D9A25E}" dt="2021-03-29T03:57:57.742" v="24" actId="478"/>
        <pc:sldMkLst>
          <pc:docMk/>
          <pc:sldMk cId="4010737693" sldId="345"/>
        </pc:sldMkLst>
        <pc:spChg chg="mod">
          <ac:chgData name="Michelle Luo" userId="3c898ae6-5a35-4586-aff9-823db658029e" providerId="ADAL" clId="{1E73A1C7-13B2-AB49-BF5B-DCC324D9A25E}" dt="2021-03-29T03:57:25.921" v="3" actId="27636"/>
          <ac:spMkLst>
            <pc:docMk/>
            <pc:sldMk cId="4010737693" sldId="345"/>
            <ac:spMk id="5" creationId="{0850725E-79C8-461A-988B-ED8176556C43}"/>
          </ac:spMkLst>
        </pc:spChg>
        <pc:picChg chg="add del mod">
          <ac:chgData name="Michelle Luo" userId="3c898ae6-5a35-4586-aff9-823db658029e" providerId="ADAL" clId="{1E73A1C7-13B2-AB49-BF5B-DCC324D9A25E}" dt="2021-03-29T03:57:31.898" v="21" actId="478"/>
          <ac:picMkLst>
            <pc:docMk/>
            <pc:sldMk cId="4010737693" sldId="345"/>
            <ac:picMk id="8" creationId="{C2B41143-0CD7-304E-BC8B-D903D64322A1}"/>
          </ac:picMkLst>
        </pc:picChg>
        <pc:picChg chg="add del mod">
          <ac:chgData name="Michelle Luo" userId="3c898ae6-5a35-4586-aff9-823db658029e" providerId="ADAL" clId="{1E73A1C7-13B2-AB49-BF5B-DCC324D9A25E}" dt="2021-03-29T03:57:57.742" v="24" actId="478"/>
          <ac:picMkLst>
            <pc:docMk/>
            <pc:sldMk cId="4010737693" sldId="345"/>
            <ac:picMk id="11" creationId="{69522A57-2E6B-2043-AD36-FC802CB6B4CE}"/>
          </ac:picMkLst>
        </pc:picChg>
      </pc:sldChg>
      <pc:sldChg chg="modSp mod">
        <pc:chgData name="Michelle Luo" userId="3c898ae6-5a35-4586-aff9-823db658029e" providerId="ADAL" clId="{1E73A1C7-13B2-AB49-BF5B-DCC324D9A25E}" dt="2021-03-29T03:57:26.453" v="14" actId="27636"/>
        <pc:sldMkLst>
          <pc:docMk/>
          <pc:sldMk cId="1174951468" sldId="351"/>
        </pc:sldMkLst>
        <pc:spChg chg="mod">
          <ac:chgData name="Michelle Luo" userId="3c898ae6-5a35-4586-aff9-823db658029e" providerId="ADAL" clId="{1E73A1C7-13B2-AB49-BF5B-DCC324D9A25E}" dt="2021-03-29T03:57:26.446" v="12" actId="27636"/>
          <ac:spMkLst>
            <pc:docMk/>
            <pc:sldMk cId="1174951468" sldId="351"/>
            <ac:spMk id="5" creationId="{0850725E-79C8-461A-988B-ED8176556C43}"/>
          </ac:spMkLst>
        </pc:spChg>
        <pc:spChg chg="mod">
          <ac:chgData name="Michelle Luo" userId="3c898ae6-5a35-4586-aff9-823db658029e" providerId="ADAL" clId="{1E73A1C7-13B2-AB49-BF5B-DCC324D9A25E}" dt="2021-03-29T03:57:26.453" v="14" actId="27636"/>
          <ac:spMkLst>
            <pc:docMk/>
            <pc:sldMk cId="1174951468" sldId="351"/>
            <ac:spMk id="223" creationId="{5F222A39-9D06-4346-95A6-A30BF057CE79}"/>
          </ac:spMkLst>
        </pc:spChg>
        <pc:spChg chg="mod">
          <ac:chgData name="Michelle Luo" userId="3c898ae6-5a35-4586-aff9-823db658029e" providerId="ADAL" clId="{1E73A1C7-13B2-AB49-BF5B-DCC324D9A25E}" dt="2021-03-29T03:57:26.449" v="13" actId="27636"/>
          <ac:spMkLst>
            <pc:docMk/>
            <pc:sldMk cId="1174951468" sldId="351"/>
            <ac:spMk id="225" creationId="{B86A0278-1207-4FD3-9C2A-34A3B04B5571}"/>
          </ac:spMkLst>
        </pc:spChg>
      </pc:sldChg>
      <pc:sldChg chg="modSp mod">
        <pc:chgData name="Michelle Luo" userId="3c898ae6-5a35-4586-aff9-823db658029e" providerId="ADAL" clId="{1E73A1C7-13B2-AB49-BF5B-DCC324D9A25E}" dt="2021-03-29T03:57:26.355" v="8" actId="27636"/>
        <pc:sldMkLst>
          <pc:docMk/>
          <pc:sldMk cId="1210704440" sldId="352"/>
        </pc:sldMkLst>
        <pc:spChg chg="mod">
          <ac:chgData name="Michelle Luo" userId="3c898ae6-5a35-4586-aff9-823db658029e" providerId="ADAL" clId="{1E73A1C7-13B2-AB49-BF5B-DCC324D9A25E}" dt="2021-03-29T03:57:26.352" v="7" actId="27636"/>
          <ac:spMkLst>
            <pc:docMk/>
            <pc:sldMk cId="1210704440" sldId="352"/>
            <ac:spMk id="5" creationId="{0850725E-79C8-461A-988B-ED8176556C43}"/>
          </ac:spMkLst>
        </pc:spChg>
        <pc:spChg chg="mod">
          <ac:chgData name="Michelle Luo" userId="3c898ae6-5a35-4586-aff9-823db658029e" providerId="ADAL" clId="{1E73A1C7-13B2-AB49-BF5B-DCC324D9A25E}" dt="2021-03-29T03:57:26.355" v="8" actId="27636"/>
          <ac:spMkLst>
            <pc:docMk/>
            <pc:sldMk cId="1210704440" sldId="352"/>
            <ac:spMk id="7" creationId="{3222BE9A-1B82-4BE3-9099-F660848E6B51}"/>
          </ac:spMkLst>
        </pc:spChg>
      </pc:sldChg>
      <pc:sldChg chg="modSp mod">
        <pc:chgData name="Michelle Luo" userId="3c898ae6-5a35-4586-aff9-823db658029e" providerId="ADAL" clId="{1E73A1C7-13B2-AB49-BF5B-DCC324D9A25E}" dt="2021-03-29T03:57:26.288" v="5" actId="27636"/>
        <pc:sldMkLst>
          <pc:docMk/>
          <pc:sldMk cId="1629759561" sldId="354"/>
        </pc:sldMkLst>
        <pc:spChg chg="mod">
          <ac:chgData name="Michelle Luo" userId="3c898ae6-5a35-4586-aff9-823db658029e" providerId="ADAL" clId="{1E73A1C7-13B2-AB49-BF5B-DCC324D9A25E}" dt="2021-03-29T03:57:26.288" v="5" actId="27636"/>
          <ac:spMkLst>
            <pc:docMk/>
            <pc:sldMk cId="1629759561" sldId="354"/>
            <ac:spMk id="2" creationId="{95078FE7-A56E-401A-8F06-1F6DA7920793}"/>
          </ac:spMkLst>
        </pc:spChg>
      </pc:sldChg>
      <pc:sldChg chg="modSp mod">
        <pc:chgData name="Michelle Luo" userId="3c898ae6-5a35-4586-aff9-823db658029e" providerId="ADAL" clId="{1E73A1C7-13B2-AB49-BF5B-DCC324D9A25E}" dt="2021-03-29T03:57:26.226" v="4" actId="27636"/>
        <pc:sldMkLst>
          <pc:docMk/>
          <pc:sldMk cId="2995631315" sldId="358"/>
        </pc:sldMkLst>
        <pc:spChg chg="mod">
          <ac:chgData name="Michelle Luo" userId="3c898ae6-5a35-4586-aff9-823db658029e" providerId="ADAL" clId="{1E73A1C7-13B2-AB49-BF5B-DCC324D9A25E}" dt="2021-03-29T03:57:26.226" v="4" actId="27636"/>
          <ac:spMkLst>
            <pc:docMk/>
            <pc:sldMk cId="2995631315" sldId="358"/>
            <ac:spMk id="9" creationId="{146BC2DF-8958-4D16-9627-31DCBE058886}"/>
          </ac:spMkLst>
        </pc:spChg>
      </pc:sldChg>
      <pc:sldChg chg="modSp mod">
        <pc:chgData name="Michelle Luo" userId="3c898ae6-5a35-4586-aff9-823db658029e" providerId="ADAL" clId="{1E73A1C7-13B2-AB49-BF5B-DCC324D9A25E}" dt="2021-03-29T03:57:26.401" v="10" actId="27636"/>
        <pc:sldMkLst>
          <pc:docMk/>
          <pc:sldMk cId="1137331859" sldId="364"/>
        </pc:sldMkLst>
        <pc:spChg chg="mod">
          <ac:chgData name="Michelle Luo" userId="3c898ae6-5a35-4586-aff9-823db658029e" providerId="ADAL" clId="{1E73A1C7-13B2-AB49-BF5B-DCC324D9A25E}" dt="2021-03-29T03:57:26.401" v="10" actId="27636"/>
          <ac:spMkLst>
            <pc:docMk/>
            <pc:sldMk cId="1137331859" sldId="36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1E73A1C7-13B2-AB49-BF5B-DCC324D9A25E}" dt="2021-03-29T03:57:26.507" v="16" actId="27636"/>
        <pc:sldMkLst>
          <pc:docMk/>
          <pc:sldMk cId="3970229681" sldId="365"/>
        </pc:sldMkLst>
        <pc:spChg chg="mod">
          <ac:chgData name="Michelle Luo" userId="3c898ae6-5a35-4586-aff9-823db658029e" providerId="ADAL" clId="{1E73A1C7-13B2-AB49-BF5B-DCC324D9A25E}" dt="2021-03-29T03:57:26.507" v="16" actId="27636"/>
          <ac:spMkLst>
            <pc:docMk/>
            <pc:sldMk cId="3970229681" sldId="365"/>
            <ac:spMk id="5" creationId="{0850725E-79C8-461A-988B-ED8176556C43}"/>
          </ac:spMkLst>
        </pc:spChg>
        <pc:spChg chg="mod">
          <ac:chgData name="Michelle Luo" userId="3c898ae6-5a35-4586-aff9-823db658029e" providerId="ADAL" clId="{1E73A1C7-13B2-AB49-BF5B-DCC324D9A25E}" dt="2021-03-29T03:57:26.504" v="15" actId="27636"/>
          <ac:spMkLst>
            <pc:docMk/>
            <pc:sldMk cId="3970229681" sldId="365"/>
            <ac:spMk id="27" creationId="{1B2C173A-FAA7-4F08-8DD4-AAC1C2225890}"/>
          </ac:spMkLst>
        </pc:spChg>
      </pc:sldChg>
      <pc:sldChg chg="modSp mod">
        <pc:chgData name="Michelle Luo" userId="3c898ae6-5a35-4586-aff9-823db658029e" providerId="ADAL" clId="{1E73A1C7-13B2-AB49-BF5B-DCC324D9A25E}" dt="2021-03-29T03:57:26.545" v="18" actId="27636"/>
        <pc:sldMkLst>
          <pc:docMk/>
          <pc:sldMk cId="3234534851" sldId="367"/>
        </pc:sldMkLst>
        <pc:spChg chg="mod">
          <ac:chgData name="Michelle Luo" userId="3c898ae6-5a35-4586-aff9-823db658029e" providerId="ADAL" clId="{1E73A1C7-13B2-AB49-BF5B-DCC324D9A25E}" dt="2021-03-29T03:57:26.545" v="18" actId="27636"/>
          <ac:spMkLst>
            <pc:docMk/>
            <pc:sldMk cId="3234534851" sldId="367"/>
            <ac:spMk id="43" creationId="{923ACF71-B405-4B09-8416-6D49AF0A5B9E}"/>
          </ac:spMkLst>
        </pc:spChg>
        <pc:spChg chg="mod">
          <ac:chgData name="Michelle Luo" userId="3c898ae6-5a35-4586-aff9-823db658029e" providerId="ADAL" clId="{1E73A1C7-13B2-AB49-BF5B-DCC324D9A25E}" dt="2021-03-29T03:57:26.542" v="17" actId="27636"/>
          <ac:spMkLst>
            <pc:docMk/>
            <pc:sldMk cId="3234534851" sldId="367"/>
            <ac:spMk id="47" creationId="{EC5C8F62-C143-406F-ABFC-8714984BFA39}"/>
          </ac:spMkLst>
        </pc:spChg>
      </pc:sldChg>
      <pc:sldChg chg="modSp mod">
        <pc:chgData name="Michelle Luo" userId="3c898ae6-5a35-4586-aff9-823db658029e" providerId="ADAL" clId="{1E73A1C7-13B2-AB49-BF5B-DCC324D9A25E}" dt="2021-03-29T03:57:26.323" v="6" actId="27636"/>
        <pc:sldMkLst>
          <pc:docMk/>
          <pc:sldMk cId="1938528359" sldId="368"/>
        </pc:sldMkLst>
        <pc:spChg chg="mod">
          <ac:chgData name="Michelle Luo" userId="3c898ae6-5a35-4586-aff9-823db658029e" providerId="ADAL" clId="{1E73A1C7-13B2-AB49-BF5B-DCC324D9A25E}" dt="2021-03-29T03:57:26.323" v="6" actId="27636"/>
          <ac:spMkLst>
            <pc:docMk/>
            <pc:sldMk cId="1938528359" sldId="368"/>
            <ac:spMk id="2" creationId="{95078FE7-A56E-401A-8F06-1F6DA7920793}"/>
          </ac:spMkLst>
        </pc:spChg>
      </pc:sldChg>
    </pc:docChg>
  </pc:docChgLst>
  <pc:docChgLst>
    <pc:chgData name="Jessica Pruthi" userId="S::jessica.pruthi@checkbox.ai::cfaac141-5ee9-40ac-b8d4-4e04810cec7f" providerId="AD" clId="Web-{D37F6931-20E7-4156-800A-2F65DBAC3E78}"/>
    <pc:docChg chg="modSld">
      <pc:chgData name="Jessica Pruthi" userId="S::jessica.pruthi@checkbox.ai::cfaac141-5ee9-40ac-b8d4-4e04810cec7f" providerId="AD" clId="Web-{D37F6931-20E7-4156-800A-2F65DBAC3E78}" dt="2021-08-13T04:02:46.390" v="1"/>
      <pc:docMkLst>
        <pc:docMk/>
      </pc:docMkLst>
      <pc:sldChg chg="addSp delSp modSp">
        <pc:chgData name="Jessica Pruthi" userId="S::jessica.pruthi@checkbox.ai::cfaac141-5ee9-40ac-b8d4-4e04810cec7f" providerId="AD" clId="Web-{D37F6931-20E7-4156-800A-2F65DBAC3E78}" dt="2021-08-13T04:02:46.390" v="1"/>
        <pc:sldMkLst>
          <pc:docMk/>
          <pc:sldMk cId="1456688430" sldId="269"/>
        </pc:sldMkLst>
        <pc:picChg chg="add del mod">
          <ac:chgData name="Jessica Pruthi" userId="S::jessica.pruthi@checkbox.ai::cfaac141-5ee9-40ac-b8d4-4e04810cec7f" providerId="AD" clId="Web-{D37F6931-20E7-4156-800A-2F65DBAC3E78}" dt="2021-08-13T04:02:46.390" v="1"/>
          <ac:picMkLst>
            <pc:docMk/>
            <pc:sldMk cId="1456688430" sldId="269"/>
            <ac:picMk id="3" creationId="{9344142C-AD31-4C94-BDDE-3BD2F612BEF4}"/>
          </ac:picMkLst>
        </pc:picChg>
      </pc:sldChg>
    </pc:docChg>
  </pc:docChgLst>
  <pc:docChgLst>
    <pc:chgData name="Michelle Luo" userId="3c898ae6-5a35-4586-aff9-823db658029e" providerId="ADAL" clId="{572BC40D-A78E-4AA0-ACD2-80536E653A7B}"/>
    <pc:docChg chg="custSel modSld">
      <pc:chgData name="Michelle Luo" userId="3c898ae6-5a35-4586-aff9-823db658029e" providerId="ADAL" clId="{572BC40D-A78E-4AA0-ACD2-80536E653A7B}" dt="2021-06-29T02:51:27.124" v="8" actId="27636"/>
      <pc:docMkLst>
        <pc:docMk/>
      </pc:docMkLst>
      <pc:sldChg chg="modSp mod">
        <pc:chgData name="Michelle Luo" userId="3c898ae6-5a35-4586-aff9-823db658029e" providerId="ADAL" clId="{572BC40D-A78E-4AA0-ACD2-80536E653A7B}" dt="2021-06-29T02:51:27.124" v="8" actId="27636"/>
        <pc:sldMkLst>
          <pc:docMk/>
          <pc:sldMk cId="2780547920" sldId="344"/>
        </pc:sldMkLst>
        <pc:spChg chg="mod">
          <ac:chgData name="Michelle Luo" userId="3c898ae6-5a35-4586-aff9-823db658029e" providerId="ADAL" clId="{572BC40D-A78E-4AA0-ACD2-80536E653A7B}" dt="2021-06-29T02:51:27.124" v="8" actId="27636"/>
          <ac:spMkLst>
            <pc:docMk/>
            <pc:sldMk cId="2780547920" sldId="344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572BC40D-A78E-4AA0-ACD2-80536E653A7B}" dt="2021-06-29T02:51:27.062" v="0" actId="27636"/>
        <pc:sldMkLst>
          <pc:docMk/>
          <pc:sldMk cId="4010737693" sldId="345"/>
        </pc:sldMkLst>
        <pc:spChg chg="mod">
          <ac:chgData name="Michelle Luo" userId="3c898ae6-5a35-4586-aff9-823db658029e" providerId="ADAL" clId="{572BC40D-A78E-4AA0-ACD2-80536E653A7B}" dt="2021-06-29T02:51:27.062" v="0" actId="27636"/>
          <ac:spMkLst>
            <pc:docMk/>
            <pc:sldMk cId="4010737693" sldId="345"/>
            <ac:spMk id="5" creationId="{0850725E-79C8-461A-988B-ED8176556C43}"/>
          </ac:spMkLst>
        </pc:spChg>
      </pc:sldChg>
      <pc:sldChg chg="modSp mod">
        <pc:chgData name="Michelle Luo" userId="3c898ae6-5a35-4586-aff9-823db658029e" providerId="ADAL" clId="{572BC40D-A78E-4AA0-ACD2-80536E653A7B}" dt="2021-06-29T02:51:27.096" v="3" actId="27636"/>
        <pc:sldMkLst>
          <pc:docMk/>
          <pc:sldMk cId="1174951468" sldId="351"/>
        </pc:sldMkLst>
        <pc:spChg chg="mod">
          <ac:chgData name="Michelle Luo" userId="3c898ae6-5a35-4586-aff9-823db658029e" providerId="ADAL" clId="{572BC40D-A78E-4AA0-ACD2-80536E653A7B}" dt="2021-06-29T02:51:27.096" v="3" actId="27636"/>
          <ac:spMkLst>
            <pc:docMk/>
            <pc:sldMk cId="1174951468" sldId="351"/>
            <ac:spMk id="5" creationId="{0850725E-79C8-461A-988B-ED8176556C43}"/>
          </ac:spMkLst>
        </pc:spChg>
        <pc:spChg chg="mod">
          <ac:chgData name="Michelle Luo" userId="3c898ae6-5a35-4586-aff9-823db658029e" providerId="ADAL" clId="{572BC40D-A78E-4AA0-ACD2-80536E653A7B}" dt="2021-06-29T02:51:27.095" v="1" actId="27636"/>
          <ac:spMkLst>
            <pc:docMk/>
            <pc:sldMk cId="1174951468" sldId="351"/>
            <ac:spMk id="223" creationId="{5F222A39-9D06-4346-95A6-A30BF057CE79}"/>
          </ac:spMkLst>
        </pc:spChg>
        <pc:spChg chg="mod">
          <ac:chgData name="Michelle Luo" userId="3c898ae6-5a35-4586-aff9-823db658029e" providerId="ADAL" clId="{572BC40D-A78E-4AA0-ACD2-80536E653A7B}" dt="2021-06-29T02:51:27.096" v="2" actId="27636"/>
          <ac:spMkLst>
            <pc:docMk/>
            <pc:sldMk cId="1174951468" sldId="351"/>
            <ac:spMk id="225" creationId="{B86A0278-1207-4FD3-9C2A-34A3B04B5571}"/>
          </ac:spMkLst>
        </pc:spChg>
      </pc:sldChg>
      <pc:sldChg chg="modSp mod">
        <pc:chgData name="Michelle Luo" userId="3c898ae6-5a35-4586-aff9-823db658029e" providerId="ADAL" clId="{572BC40D-A78E-4AA0-ACD2-80536E653A7B}" dt="2021-06-29T02:51:27.105" v="5" actId="27636"/>
        <pc:sldMkLst>
          <pc:docMk/>
          <pc:sldMk cId="3970229681" sldId="365"/>
        </pc:sldMkLst>
        <pc:spChg chg="mod">
          <ac:chgData name="Michelle Luo" userId="3c898ae6-5a35-4586-aff9-823db658029e" providerId="ADAL" clId="{572BC40D-A78E-4AA0-ACD2-80536E653A7B}" dt="2021-06-29T02:51:27.105" v="5" actId="27636"/>
          <ac:spMkLst>
            <pc:docMk/>
            <pc:sldMk cId="3970229681" sldId="365"/>
            <ac:spMk id="5" creationId="{0850725E-79C8-461A-988B-ED8176556C43}"/>
          </ac:spMkLst>
        </pc:spChg>
        <pc:spChg chg="mod">
          <ac:chgData name="Michelle Luo" userId="3c898ae6-5a35-4586-aff9-823db658029e" providerId="ADAL" clId="{572BC40D-A78E-4AA0-ACD2-80536E653A7B}" dt="2021-06-29T02:51:27.104" v="4" actId="27636"/>
          <ac:spMkLst>
            <pc:docMk/>
            <pc:sldMk cId="3970229681" sldId="365"/>
            <ac:spMk id="27" creationId="{1B2C173A-FAA7-4F08-8DD4-AAC1C2225890}"/>
          </ac:spMkLst>
        </pc:spChg>
      </pc:sldChg>
      <pc:sldChg chg="modSp mod">
        <pc:chgData name="Michelle Luo" userId="3c898ae6-5a35-4586-aff9-823db658029e" providerId="ADAL" clId="{572BC40D-A78E-4AA0-ACD2-80536E653A7B}" dt="2021-06-29T02:51:27.114" v="7" actId="27636"/>
        <pc:sldMkLst>
          <pc:docMk/>
          <pc:sldMk cId="3234534851" sldId="367"/>
        </pc:sldMkLst>
        <pc:spChg chg="mod">
          <ac:chgData name="Michelle Luo" userId="3c898ae6-5a35-4586-aff9-823db658029e" providerId="ADAL" clId="{572BC40D-A78E-4AA0-ACD2-80536E653A7B}" dt="2021-06-29T02:51:27.114" v="7" actId="27636"/>
          <ac:spMkLst>
            <pc:docMk/>
            <pc:sldMk cId="3234534851" sldId="367"/>
            <ac:spMk id="43" creationId="{923ACF71-B405-4B09-8416-6D49AF0A5B9E}"/>
          </ac:spMkLst>
        </pc:spChg>
        <pc:spChg chg="mod">
          <ac:chgData name="Michelle Luo" userId="3c898ae6-5a35-4586-aff9-823db658029e" providerId="ADAL" clId="{572BC40D-A78E-4AA0-ACD2-80536E653A7B}" dt="2021-06-29T02:51:27.113" v="6" actId="27636"/>
          <ac:spMkLst>
            <pc:docMk/>
            <pc:sldMk cId="3234534851" sldId="367"/>
            <ac:spMk id="47" creationId="{EC5C8F62-C143-406F-ABFC-8714984BFA39}"/>
          </ac:spMkLst>
        </pc:spChg>
      </pc:sldChg>
    </pc:docChg>
  </pc:docChgLst>
  <pc:docChgLst>
    <pc:chgData name="Eugenie Hsieh" userId="S::eugenie@checkbox.ai::c926cfb7-c472-4dd5-8803-416efe814fef" providerId="AD" clId="Web-{27F7465F-1847-46BC-A6BF-045AB0E0B569}"/>
    <pc:docChg chg="modSld">
      <pc:chgData name="Eugenie Hsieh" userId="S::eugenie@checkbox.ai::c926cfb7-c472-4dd5-8803-416efe814fef" providerId="AD" clId="Web-{27F7465F-1847-46BC-A6BF-045AB0E0B569}" dt="2021-06-07T04:41:43.340" v="1" actId="1076"/>
      <pc:docMkLst>
        <pc:docMk/>
      </pc:docMkLst>
      <pc:sldChg chg="modSp">
        <pc:chgData name="Eugenie Hsieh" userId="S::eugenie@checkbox.ai::c926cfb7-c472-4dd5-8803-416efe814fef" providerId="AD" clId="Web-{27F7465F-1847-46BC-A6BF-045AB0E0B569}" dt="2021-06-07T04:41:43.340" v="1" actId="1076"/>
        <pc:sldMkLst>
          <pc:docMk/>
          <pc:sldMk cId="3970229681" sldId="365"/>
        </pc:sldMkLst>
        <pc:spChg chg="mod">
          <ac:chgData name="Eugenie Hsieh" userId="S::eugenie@checkbox.ai::c926cfb7-c472-4dd5-8803-416efe814fef" providerId="AD" clId="Web-{27F7465F-1847-46BC-A6BF-045AB0E0B569}" dt="2021-06-07T04:41:43.340" v="1" actId="1076"/>
          <ac:spMkLst>
            <pc:docMk/>
            <pc:sldMk cId="3970229681" sldId="365"/>
            <ac:spMk id="30" creationId="{011CE182-9FA8-4018-81EC-69954ACC58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ACE97-F7F1-46BD-8C79-5243D10C7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638D6-9B90-49DE-B04D-AAF9939E79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F6C75-5825-4D71-B629-297EF6C5A6A2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1A695-1763-4C73-8AB2-666132F3E6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DD271-2D21-4027-BDAE-63A59650C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E96FE-E67F-4F3A-A98B-F71C490A0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28CD-90CE-487F-9FC6-2F08D5C2F4CF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BDB10-32CC-469A-97A9-B0A436E5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370428EE-A095-4B11-807F-8F0A7B063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4860" y="486687"/>
            <a:ext cx="8781029" cy="65745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938AAB7-31FA-4617-A7F4-3048431174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406" y="237090"/>
            <a:ext cx="2076706" cy="499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B5DDA-072A-49DC-B164-92BE6F27F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4648068"/>
            <a:ext cx="5876924" cy="133376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A5C132-8C69-418F-8B8E-B3EA21507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935408"/>
            <a:ext cx="5876924" cy="371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59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Highlight Slide w/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C6A2EA"/>
              </a:gs>
              <a:gs pos="50000">
                <a:schemeClr val="accent4"/>
              </a:gs>
              <a:gs pos="100000">
                <a:srgbClr val="6D68D6"/>
              </a:gs>
            </a:gsLst>
            <a:lin ang="1800000" scaled="0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74BBEEE-8657-49A2-A712-3187005B8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138450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Highlight Slide w/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50000">
                <a:schemeClr val="accent5"/>
              </a:gs>
              <a:gs pos="100000">
                <a:srgbClr val="FFAF73"/>
              </a:gs>
            </a:gsLst>
            <a:lin ang="1800000" scaled="0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98F8FA-E228-4130-9873-238B061B0D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27603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Highlight Slide w/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FFAD9F"/>
              </a:gs>
              <a:gs pos="50000">
                <a:schemeClr val="accent6"/>
              </a:gs>
              <a:gs pos="100000">
                <a:srgbClr val="FC647B"/>
              </a:gs>
            </a:gsLst>
            <a:lin ang="1800000" scaled="0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DCA74CD-3757-438F-B2D1-44C440DEF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364033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43"/>
            <a:ext cx="10515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3DFD49-9C8D-4C4F-B7B1-867C54D2D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9650" y="762000"/>
            <a:ext cx="2552700" cy="35321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C57246-E91D-4A47-A808-FAE60D43D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Content Slide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43"/>
            <a:ext cx="10515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3DFD49-9C8D-4C4F-B7B1-867C54D2D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9650" y="762000"/>
            <a:ext cx="2552700" cy="35321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C57246-E91D-4A47-A808-FAE60D43D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Content Slide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278851-1018-4EE5-9ACA-C30543E14D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751" y="612701"/>
            <a:ext cx="3593273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64B538-B9EF-476F-AC19-E4A0FCF7A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1" y="871071"/>
            <a:ext cx="3593273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F9D6C0-7DA2-4D23-A769-B6892541F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BD78D02-28DB-47BC-9FAB-4FCABBDB0C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991" y="1400270"/>
            <a:ext cx="5670009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</p:spTree>
    <p:extLst>
      <p:ext uri="{BB962C8B-B14F-4D97-AF65-F5344CB8AC3E}">
        <p14:creationId xmlns:p14="http://schemas.microsoft.com/office/powerpoint/2010/main" val="409733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Content Slide White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278851-1018-4EE5-9ACA-C30543E14D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751" y="612701"/>
            <a:ext cx="3593273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64B538-B9EF-476F-AC19-E4A0FCF7A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1" y="871071"/>
            <a:ext cx="3593273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F9D6C0-7DA2-4D23-A769-B6892541F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BD78D02-28DB-47BC-9FAB-4FCABBDB0C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991" y="1400270"/>
            <a:ext cx="5670009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</p:spTree>
    <p:extLst>
      <p:ext uri="{BB962C8B-B14F-4D97-AF65-F5344CB8AC3E}">
        <p14:creationId xmlns:p14="http://schemas.microsoft.com/office/powerpoint/2010/main" val="260256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0 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8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 White 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73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 Navy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Master Title Slid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370428EE-A095-4B11-807F-8F0A7B063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885" y="486687"/>
            <a:ext cx="8781029" cy="6574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B5DDA-072A-49DC-B164-92BE6F27F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4648068"/>
            <a:ext cx="6591299" cy="133376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A5C132-8C69-418F-8B8E-B3EA21507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935408"/>
            <a:ext cx="6591299" cy="371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8E2064-60CC-4FAF-B538-FA77EBB75C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406" y="237090"/>
            <a:ext cx="2076706" cy="4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w/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>
            <a:off x="0" y="0"/>
            <a:ext cx="52387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124743"/>
            <a:ext cx="10515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25625"/>
            <a:ext cx="10515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8B26A-984F-4ADD-B2AA-D3A7FAA2E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D168FBE-6502-4661-8FCF-2C82A68D3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019175" y="3267934"/>
            <a:ext cx="2552700" cy="37121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3DFD49-9C8D-4C4F-B7B1-867C54D2D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762000"/>
            <a:ext cx="2552700" cy="35321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4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Content Slide w/ Blue 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>
            <a:off x="0" y="0"/>
            <a:ext cx="52387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124743"/>
            <a:ext cx="10515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25625"/>
            <a:ext cx="10515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8B26A-984F-4ADD-B2AA-D3A7FAA2E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D168FBE-6502-4661-8FCF-2C82A68D3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019175" y="3267934"/>
            <a:ext cx="2552700" cy="37121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3DFD49-9C8D-4C4F-B7B1-867C54D2D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762000"/>
            <a:ext cx="2552700" cy="35321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6593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ighlight Slide w/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>
            <a:off x="0" y="0"/>
            <a:ext cx="32385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651913F-0165-4538-BCD8-8A7039A93B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426123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Highlight Slide w/ Blu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>
            <a:off x="0" y="0"/>
            <a:ext cx="32385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651913F-0165-4538-BCD8-8A7039A93B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341170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Highlight Slide w/ Green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5BEFA0"/>
              </a:gs>
              <a:gs pos="50000">
                <a:srgbClr val="1BDA9D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651913F-0165-4538-BCD8-8A7039A93B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6890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Highlight Slide w/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54EEC6"/>
              </a:gs>
              <a:gs pos="50000">
                <a:schemeClr val="accent2"/>
              </a:gs>
              <a:gs pos="100000">
                <a:srgbClr val="0EAAA6"/>
              </a:gs>
            </a:gsLst>
            <a:lin ang="1800000" scaled="0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CA3021-6ACD-4B4C-A2DB-C846D36610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39250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Highlight Slide w/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1936FF-2C9B-45C3-99DF-6E91C111605C}"/>
              </a:ext>
            </a:extLst>
          </p:cNvPr>
          <p:cNvSpPr/>
          <p:nvPr userDrawn="1"/>
        </p:nvSpPr>
        <p:spPr>
          <a:xfrm rot="10800000">
            <a:off x="0" y="0"/>
            <a:ext cx="3238500" cy="6858000"/>
          </a:xfrm>
          <a:prstGeom prst="rect">
            <a:avLst/>
          </a:prstGeom>
          <a:gradFill flip="none" rotWithShape="1">
            <a:gsLst>
              <a:gs pos="0">
                <a:srgbClr val="5EE1FB"/>
              </a:gs>
              <a:gs pos="50000">
                <a:schemeClr val="accent3"/>
              </a:gs>
              <a:gs pos="100000">
                <a:srgbClr val="4C7EED"/>
              </a:gs>
            </a:gsLst>
            <a:lin ang="1800000" scaled="0"/>
            <a:tileRect/>
          </a:gradFill>
          <a:ln>
            <a:noFill/>
          </a:ln>
          <a:effectLst>
            <a:outerShdw blurRad="88900" dist="50800" dir="5400000" algn="tl" rotWithShape="0">
              <a:srgbClr val="CCD3D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7D81-2DD2-4776-B3C6-8F0B716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5" y="1043780"/>
            <a:ext cx="7086600" cy="6334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71B0-9385-4600-9221-F538C678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1744662"/>
            <a:ext cx="7086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5269-46D6-4271-A826-5845BB2A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23873" cy="50165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fld id="{C23166BF-37FE-4BC7-8E01-E36937AF87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2CCB3A-EDB8-4A10-B241-FC7783243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33"/>
          <a:stretch/>
        </p:blipFill>
        <p:spPr>
          <a:xfrm>
            <a:off x="97599" y="131894"/>
            <a:ext cx="319153" cy="3712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3717-F831-4340-9231-14ECE5B6A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741" y="745363"/>
            <a:ext cx="2152650" cy="37121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ED0E2D-D952-407E-880C-C70524BC0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741" y="1003733"/>
            <a:ext cx="2152650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>
                <a:solidFill>
                  <a:schemeClr val="bg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AAEB0D-439C-4BD9-9D69-933E2AC55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740" y="1574910"/>
            <a:ext cx="2483391" cy="3712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Secondary Text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338C022-4C42-4121-8643-5A99EAE7CB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41" y="1899955"/>
            <a:ext cx="2483390" cy="3712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Secondary Body Style</a:t>
            </a:r>
          </a:p>
        </p:txBody>
      </p:sp>
    </p:spTree>
    <p:extLst>
      <p:ext uri="{BB962C8B-B14F-4D97-AF65-F5344CB8AC3E}">
        <p14:creationId xmlns:p14="http://schemas.microsoft.com/office/powerpoint/2010/main" val="5111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1C75E-C72F-4B1E-B5D0-83C57012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C73B7-3E8F-457C-9CD4-58037C90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45BD-6997-479E-B0EB-B77D29B82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A907-FD32-4E5D-9336-184649E8A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B93F-88F8-4F54-8C54-1024E2AA1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66BF-37FE-4BC7-8E01-E36937AF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8" r:id="rId2"/>
    <p:sldLayoutId id="2147483675" r:id="rId3"/>
    <p:sldLayoutId id="2147483697" r:id="rId4"/>
    <p:sldLayoutId id="2147483688" r:id="rId5"/>
    <p:sldLayoutId id="2147483696" r:id="rId6"/>
    <p:sldLayoutId id="2147483691" r:id="rId7"/>
    <p:sldLayoutId id="2147483692" r:id="rId8"/>
    <p:sldLayoutId id="2147483700" r:id="rId9"/>
    <p:sldLayoutId id="2147483701" r:id="rId10"/>
    <p:sldLayoutId id="2147483702" r:id="rId11"/>
    <p:sldLayoutId id="2147483703" r:id="rId12"/>
    <p:sldLayoutId id="2147483687" r:id="rId13"/>
    <p:sldLayoutId id="2147483698" r:id="rId14"/>
    <p:sldLayoutId id="2147483689" r:id="rId15"/>
    <p:sldLayoutId id="2147483704" r:id="rId16"/>
    <p:sldLayoutId id="2147483705" r:id="rId17"/>
    <p:sldLayoutId id="2147483706" r:id="rId18"/>
    <p:sldLayoutId id="214748370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AC7E-DE27-4B24-B5B4-3F2CDC8AF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Poppins SemiBold"/>
              </a:rPr>
              <a:t>User Testing Guide: {{App Name}}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71A1-A700-40FA-8553-2C440CC5F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 Light"/>
                <a:cs typeface="Poppins Light"/>
              </a:rPr>
              <a:t>{{Date}}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032;p45">
            <a:extLst>
              <a:ext uri="{FF2B5EF4-FFF2-40B4-BE49-F238E27FC236}">
                <a16:creationId xmlns:a16="http://schemas.microsoft.com/office/drawing/2014/main" id="{5C8F03CA-4D4A-4F4F-B0F6-C61B55F98C4F}"/>
              </a:ext>
            </a:extLst>
          </p:cNvPr>
          <p:cNvSpPr/>
          <p:nvPr/>
        </p:nvSpPr>
        <p:spPr>
          <a:xfrm flipH="1">
            <a:off x="4561946" y="2347666"/>
            <a:ext cx="3139521" cy="3555886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88900" dist="25400" dir="5400000" algn="tl" rotWithShape="0">
              <a:schemeClr val="tx2">
                <a:lumMod val="20000"/>
                <a:lumOff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2D536-9B28-4CD5-9FCD-F9FA5616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854"/>
            <a:ext cx="10515600" cy="633413"/>
          </a:xfrm>
        </p:spPr>
        <p:txBody>
          <a:bodyPr/>
          <a:lstStyle/>
          <a:p>
            <a:r>
              <a:rPr lang="en-US" dirty="0"/>
              <a:t>Why did we build this App? </a:t>
            </a:r>
            <a:r>
              <a:rPr lang="en-US" sz="1600" dirty="0"/>
              <a:t>[Example]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A3E99-83C9-4A1D-9E07-164C6C4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6BF-37FE-4BC7-8E01-E36937AF87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4B16-E404-4C0F-A25D-A7A603F35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496" y="1699508"/>
            <a:ext cx="4451061" cy="353218"/>
          </a:xfrm>
        </p:spPr>
        <p:txBody>
          <a:bodyPr/>
          <a:lstStyle/>
          <a:p>
            <a:r>
              <a:rPr lang="en-US" dirty="0">
                <a:latin typeface="+mj-lt"/>
              </a:rPr>
              <a:t>Aligning our tools to help our team goals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EE4F20C-9FBC-466F-8778-5FDB6B43375B}"/>
              </a:ext>
            </a:extLst>
          </p:cNvPr>
          <p:cNvGrpSpPr/>
          <p:nvPr/>
        </p:nvGrpSpPr>
        <p:grpSpPr>
          <a:xfrm flipH="1">
            <a:off x="3225842" y="4642432"/>
            <a:ext cx="1335281" cy="1074113"/>
            <a:chOff x="4332698" y="4500441"/>
            <a:chExt cx="1173280" cy="943798"/>
          </a:xfrm>
        </p:grpSpPr>
        <p:cxnSp>
          <p:nvCxnSpPr>
            <p:cNvPr id="102" name="Google Shape;982;p43">
              <a:extLst>
                <a:ext uri="{FF2B5EF4-FFF2-40B4-BE49-F238E27FC236}">
                  <a16:creationId xmlns:a16="http://schemas.microsoft.com/office/drawing/2014/main" id="{ED9CB718-DB77-4790-B016-C1ACC80027B0}"/>
                </a:ext>
              </a:extLst>
            </p:cNvPr>
            <p:cNvCxnSpPr/>
            <p:nvPr/>
          </p:nvCxnSpPr>
          <p:spPr>
            <a:xfrm rot="10800000">
              <a:off x="4332698" y="4500441"/>
              <a:ext cx="995302" cy="864895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989;p43">
              <a:extLst>
                <a:ext uri="{FF2B5EF4-FFF2-40B4-BE49-F238E27FC236}">
                  <a16:creationId xmlns:a16="http://schemas.microsoft.com/office/drawing/2014/main" id="{C3AF1219-17D8-44DB-8550-09C69E01D769}"/>
                </a:ext>
              </a:extLst>
            </p:cNvPr>
            <p:cNvSpPr/>
            <p:nvPr/>
          </p:nvSpPr>
          <p:spPr>
            <a:xfrm rot="16200000">
              <a:off x="5338556" y="5276818"/>
              <a:ext cx="156855" cy="177988"/>
            </a:xfrm>
            <a:custGeom>
              <a:avLst/>
              <a:gdLst/>
              <a:ahLst/>
              <a:cxnLst/>
              <a:rect l="l" t="t" r="r" b="b"/>
              <a:pathLst>
                <a:path w="183703" h="208452" extrusionOk="0">
                  <a:moveTo>
                    <a:pt x="91852" y="1"/>
                  </a:moveTo>
                  <a:cubicBezTo>
                    <a:pt x="89807" y="1"/>
                    <a:pt x="87762" y="534"/>
                    <a:pt x="85928" y="1601"/>
                  </a:cubicBezTo>
                  <a:lnTo>
                    <a:pt x="5934" y="47775"/>
                  </a:lnTo>
                  <a:cubicBezTo>
                    <a:pt x="2265" y="49890"/>
                    <a:pt x="0" y="53801"/>
                    <a:pt x="0" y="58050"/>
                  </a:cubicBezTo>
                  <a:lnTo>
                    <a:pt x="0" y="150397"/>
                  </a:lnTo>
                  <a:cubicBezTo>
                    <a:pt x="0" y="154646"/>
                    <a:pt x="2265" y="158558"/>
                    <a:pt x="5934" y="160673"/>
                  </a:cubicBezTo>
                  <a:lnTo>
                    <a:pt x="85928" y="206865"/>
                  </a:lnTo>
                  <a:cubicBezTo>
                    <a:pt x="87762" y="207922"/>
                    <a:pt x="89807" y="208451"/>
                    <a:pt x="91852" y="208451"/>
                  </a:cubicBezTo>
                  <a:cubicBezTo>
                    <a:pt x="93896" y="208451"/>
                    <a:pt x="95941" y="207922"/>
                    <a:pt x="97775" y="206865"/>
                  </a:cubicBezTo>
                  <a:lnTo>
                    <a:pt x="177769" y="160673"/>
                  </a:lnTo>
                  <a:cubicBezTo>
                    <a:pt x="181438" y="158558"/>
                    <a:pt x="183703" y="154646"/>
                    <a:pt x="183703" y="150397"/>
                  </a:cubicBezTo>
                  <a:lnTo>
                    <a:pt x="183703" y="58050"/>
                  </a:lnTo>
                  <a:cubicBezTo>
                    <a:pt x="183703" y="53801"/>
                    <a:pt x="181438" y="49890"/>
                    <a:pt x="177769" y="47775"/>
                  </a:cubicBezTo>
                  <a:lnTo>
                    <a:pt x="97775" y="1601"/>
                  </a:lnTo>
                  <a:cubicBezTo>
                    <a:pt x="95941" y="534"/>
                    <a:pt x="93896" y="1"/>
                    <a:pt x="9185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</p:grpSp>
      <p:cxnSp>
        <p:nvCxnSpPr>
          <p:cNvPr id="66" name="Google Shape;979;p43">
            <a:extLst>
              <a:ext uri="{FF2B5EF4-FFF2-40B4-BE49-F238E27FC236}">
                <a16:creationId xmlns:a16="http://schemas.microsoft.com/office/drawing/2014/main" id="{C7687B56-34BE-431C-A424-E54D28491662}"/>
              </a:ext>
            </a:extLst>
          </p:cNvPr>
          <p:cNvCxnSpPr>
            <a:cxnSpLocks/>
          </p:cNvCxnSpPr>
          <p:nvPr/>
        </p:nvCxnSpPr>
        <p:spPr>
          <a:xfrm flipH="1">
            <a:off x="7701467" y="2715102"/>
            <a:ext cx="1132728" cy="98431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981;p43">
            <a:extLst>
              <a:ext uri="{FF2B5EF4-FFF2-40B4-BE49-F238E27FC236}">
                <a16:creationId xmlns:a16="http://schemas.microsoft.com/office/drawing/2014/main" id="{2743394F-9D3B-49CE-98D2-5DE240A8CE95}"/>
              </a:ext>
            </a:extLst>
          </p:cNvPr>
          <p:cNvCxnSpPr>
            <a:cxnSpLocks/>
          </p:cNvCxnSpPr>
          <p:nvPr/>
        </p:nvCxnSpPr>
        <p:spPr>
          <a:xfrm>
            <a:off x="3427557" y="2715102"/>
            <a:ext cx="1132728" cy="98431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82;p43">
            <a:extLst>
              <a:ext uri="{FF2B5EF4-FFF2-40B4-BE49-F238E27FC236}">
                <a16:creationId xmlns:a16="http://schemas.microsoft.com/office/drawing/2014/main" id="{0B6F254A-4197-4320-9D26-411C578539D8}"/>
              </a:ext>
            </a:extLst>
          </p:cNvPr>
          <p:cNvCxnSpPr>
            <a:cxnSpLocks/>
          </p:cNvCxnSpPr>
          <p:nvPr/>
        </p:nvCxnSpPr>
        <p:spPr>
          <a:xfrm rot="10800000">
            <a:off x="7701467" y="4682162"/>
            <a:ext cx="1132728" cy="98431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5BEF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984;p43">
            <a:extLst>
              <a:ext uri="{FF2B5EF4-FFF2-40B4-BE49-F238E27FC236}">
                <a16:creationId xmlns:a16="http://schemas.microsoft.com/office/drawing/2014/main" id="{AE1740AE-AC92-416E-A9C9-E95776C92FB8}"/>
              </a:ext>
            </a:extLst>
          </p:cNvPr>
          <p:cNvSpPr/>
          <p:nvPr/>
        </p:nvSpPr>
        <p:spPr>
          <a:xfrm rot="16200000" flipH="1">
            <a:off x="8847882" y="2613278"/>
            <a:ext cx="178513" cy="202564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71" name="Google Shape;985;p43">
            <a:extLst>
              <a:ext uri="{FF2B5EF4-FFF2-40B4-BE49-F238E27FC236}">
                <a16:creationId xmlns:a16="http://schemas.microsoft.com/office/drawing/2014/main" id="{69A33022-2D39-4B3B-957D-D6D9526C5537}"/>
              </a:ext>
            </a:extLst>
          </p:cNvPr>
          <p:cNvSpPr/>
          <p:nvPr/>
        </p:nvSpPr>
        <p:spPr>
          <a:xfrm>
            <a:off x="4833724" y="2701935"/>
            <a:ext cx="1217303" cy="1376049"/>
          </a:xfrm>
          <a:custGeom>
            <a:avLst/>
            <a:gdLst/>
            <a:ahLst/>
            <a:cxnLst/>
            <a:rect l="l" t="t" r="r" b="b"/>
            <a:pathLst>
              <a:path w="65733" h="72663" extrusionOk="0">
                <a:moveTo>
                  <a:pt x="64895" y="0"/>
                </a:moveTo>
                <a:cubicBezTo>
                  <a:pt x="64689" y="0"/>
                  <a:pt x="64455" y="67"/>
                  <a:pt x="64206" y="205"/>
                </a:cubicBezTo>
                <a:lnTo>
                  <a:pt x="1790" y="36243"/>
                </a:lnTo>
                <a:cubicBezTo>
                  <a:pt x="812" y="36816"/>
                  <a:pt x="1" y="38199"/>
                  <a:pt x="1" y="39368"/>
                </a:cubicBezTo>
                <a:lnTo>
                  <a:pt x="1" y="70898"/>
                </a:lnTo>
                <a:cubicBezTo>
                  <a:pt x="1" y="71876"/>
                  <a:pt x="788" y="72663"/>
                  <a:pt x="1790" y="72663"/>
                </a:cubicBezTo>
                <a:lnTo>
                  <a:pt x="63967" y="72663"/>
                </a:lnTo>
                <a:cubicBezTo>
                  <a:pt x="64945" y="72663"/>
                  <a:pt x="65732" y="71876"/>
                  <a:pt x="65732" y="70898"/>
                </a:cubicBezTo>
                <a:lnTo>
                  <a:pt x="65732" y="1088"/>
                </a:lnTo>
                <a:cubicBezTo>
                  <a:pt x="65732" y="394"/>
                  <a:pt x="65396" y="0"/>
                  <a:pt x="6489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986;p43">
            <a:extLst>
              <a:ext uri="{FF2B5EF4-FFF2-40B4-BE49-F238E27FC236}">
                <a16:creationId xmlns:a16="http://schemas.microsoft.com/office/drawing/2014/main" id="{589569E1-1271-4131-AFB3-455631288853}"/>
              </a:ext>
            </a:extLst>
          </p:cNvPr>
          <p:cNvSpPr/>
          <p:nvPr/>
        </p:nvSpPr>
        <p:spPr>
          <a:xfrm>
            <a:off x="6215475" y="2701935"/>
            <a:ext cx="1217303" cy="1376049"/>
          </a:xfrm>
          <a:custGeom>
            <a:avLst/>
            <a:gdLst/>
            <a:ahLst/>
            <a:cxnLst/>
            <a:rect l="l" t="t" r="r" b="b"/>
            <a:pathLst>
              <a:path w="65733" h="72663" extrusionOk="0">
                <a:moveTo>
                  <a:pt x="849" y="0"/>
                </a:moveTo>
                <a:cubicBezTo>
                  <a:pt x="349" y="0"/>
                  <a:pt x="1" y="394"/>
                  <a:pt x="1" y="1088"/>
                </a:cubicBezTo>
                <a:lnTo>
                  <a:pt x="1" y="70898"/>
                </a:lnTo>
                <a:cubicBezTo>
                  <a:pt x="1" y="71876"/>
                  <a:pt x="788" y="72663"/>
                  <a:pt x="1766" y="72663"/>
                </a:cubicBezTo>
                <a:lnTo>
                  <a:pt x="63967" y="72663"/>
                </a:lnTo>
                <a:cubicBezTo>
                  <a:pt x="64945" y="72663"/>
                  <a:pt x="65732" y="71876"/>
                  <a:pt x="65732" y="70898"/>
                </a:cubicBezTo>
                <a:lnTo>
                  <a:pt x="65732" y="39368"/>
                </a:lnTo>
                <a:cubicBezTo>
                  <a:pt x="65732" y="38199"/>
                  <a:pt x="64945" y="36816"/>
                  <a:pt x="63944" y="36243"/>
                </a:cubicBezTo>
                <a:lnTo>
                  <a:pt x="1527" y="205"/>
                </a:lnTo>
                <a:cubicBezTo>
                  <a:pt x="1285" y="67"/>
                  <a:pt x="1054" y="0"/>
                  <a:pt x="8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987;p43">
            <a:extLst>
              <a:ext uri="{FF2B5EF4-FFF2-40B4-BE49-F238E27FC236}">
                <a16:creationId xmlns:a16="http://schemas.microsoft.com/office/drawing/2014/main" id="{27704D5A-F08D-4798-8DEC-F35A6C77479D}"/>
              </a:ext>
            </a:extLst>
          </p:cNvPr>
          <p:cNvSpPr/>
          <p:nvPr/>
        </p:nvSpPr>
        <p:spPr>
          <a:xfrm>
            <a:off x="6224795" y="4250490"/>
            <a:ext cx="1217303" cy="1376258"/>
          </a:xfrm>
          <a:custGeom>
            <a:avLst/>
            <a:gdLst/>
            <a:ahLst/>
            <a:cxnLst/>
            <a:rect l="l" t="t" r="r" b="b"/>
            <a:pathLst>
              <a:path w="65733" h="72674" extrusionOk="0">
                <a:moveTo>
                  <a:pt x="1766" y="0"/>
                </a:moveTo>
                <a:cubicBezTo>
                  <a:pt x="788" y="0"/>
                  <a:pt x="1" y="811"/>
                  <a:pt x="1" y="1789"/>
                </a:cubicBezTo>
                <a:lnTo>
                  <a:pt x="1" y="71575"/>
                </a:lnTo>
                <a:cubicBezTo>
                  <a:pt x="1" y="72268"/>
                  <a:pt x="347" y="72673"/>
                  <a:pt x="846" y="72673"/>
                </a:cubicBezTo>
                <a:cubicBezTo>
                  <a:pt x="1052" y="72673"/>
                  <a:pt x="1283" y="72604"/>
                  <a:pt x="1527" y="72458"/>
                </a:cubicBezTo>
                <a:lnTo>
                  <a:pt x="63944" y="36444"/>
                </a:lnTo>
                <a:cubicBezTo>
                  <a:pt x="64945" y="35871"/>
                  <a:pt x="65732" y="34464"/>
                  <a:pt x="65732" y="33319"/>
                </a:cubicBezTo>
                <a:lnTo>
                  <a:pt x="65732" y="1789"/>
                </a:lnTo>
                <a:cubicBezTo>
                  <a:pt x="65732" y="811"/>
                  <a:pt x="64945" y="0"/>
                  <a:pt x="63967" y="0"/>
                </a:cubicBezTo>
                <a:close/>
              </a:path>
            </a:pathLst>
          </a:custGeom>
          <a:solidFill>
            <a:srgbClr val="5BEF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989;p43">
            <a:extLst>
              <a:ext uri="{FF2B5EF4-FFF2-40B4-BE49-F238E27FC236}">
                <a16:creationId xmlns:a16="http://schemas.microsoft.com/office/drawing/2014/main" id="{448A44E0-C8AD-47EF-820F-7862916F9FBB}"/>
              </a:ext>
            </a:extLst>
          </p:cNvPr>
          <p:cNvSpPr/>
          <p:nvPr/>
        </p:nvSpPr>
        <p:spPr>
          <a:xfrm rot="16200000">
            <a:off x="8846208" y="5565737"/>
            <a:ext cx="178513" cy="202564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noFill/>
          <a:ln w="38100" cap="flat" cmpd="sng">
            <a:solidFill>
              <a:srgbClr val="5BE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76" name="Google Shape;990;p43">
            <a:extLst>
              <a:ext uri="{FF2B5EF4-FFF2-40B4-BE49-F238E27FC236}">
                <a16:creationId xmlns:a16="http://schemas.microsoft.com/office/drawing/2014/main" id="{F8C01C69-5A35-4B09-9944-722FFE1C4A51}"/>
              </a:ext>
            </a:extLst>
          </p:cNvPr>
          <p:cNvSpPr/>
          <p:nvPr/>
        </p:nvSpPr>
        <p:spPr>
          <a:xfrm rot="5400000">
            <a:off x="3237031" y="2613278"/>
            <a:ext cx="178513" cy="202564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85" name="Google Shape;999;p43">
            <a:extLst>
              <a:ext uri="{FF2B5EF4-FFF2-40B4-BE49-F238E27FC236}">
                <a16:creationId xmlns:a16="http://schemas.microsoft.com/office/drawing/2014/main" id="{B582C1D0-0132-4111-883B-E5ACC77F303C}"/>
              </a:ext>
            </a:extLst>
          </p:cNvPr>
          <p:cNvGrpSpPr/>
          <p:nvPr/>
        </p:nvGrpSpPr>
        <p:grpSpPr>
          <a:xfrm>
            <a:off x="5210372" y="4472424"/>
            <a:ext cx="587662" cy="612768"/>
            <a:chOff x="1676950" y="4484875"/>
            <a:chExt cx="548325" cy="571750"/>
          </a:xfrm>
        </p:grpSpPr>
        <p:sp>
          <p:nvSpPr>
            <p:cNvPr id="86" name="Google Shape;1000;p43">
              <a:extLst>
                <a:ext uri="{FF2B5EF4-FFF2-40B4-BE49-F238E27FC236}">
                  <a16:creationId xmlns:a16="http://schemas.microsoft.com/office/drawing/2014/main" id="{B8E54F22-2318-4FA5-950A-3A537799DE2C}"/>
                </a:ext>
              </a:extLst>
            </p:cNvPr>
            <p:cNvSpPr/>
            <p:nvPr/>
          </p:nvSpPr>
          <p:spPr>
            <a:xfrm>
              <a:off x="1676950" y="4484875"/>
              <a:ext cx="548325" cy="571750"/>
            </a:xfrm>
            <a:custGeom>
              <a:avLst/>
              <a:gdLst/>
              <a:ahLst/>
              <a:cxnLst/>
              <a:rect l="l" t="t" r="r" b="b"/>
              <a:pathLst>
                <a:path w="21933" h="22870" extrusionOk="0">
                  <a:moveTo>
                    <a:pt x="10967" y="5927"/>
                  </a:moveTo>
                  <a:cubicBezTo>
                    <a:pt x="11443" y="5927"/>
                    <a:pt x="11860" y="6213"/>
                    <a:pt x="11860" y="6546"/>
                  </a:cubicBezTo>
                  <a:cubicBezTo>
                    <a:pt x="11860" y="6892"/>
                    <a:pt x="11443" y="7177"/>
                    <a:pt x="10967" y="7177"/>
                  </a:cubicBezTo>
                  <a:cubicBezTo>
                    <a:pt x="10478" y="7177"/>
                    <a:pt x="10074" y="6892"/>
                    <a:pt x="10074" y="6546"/>
                  </a:cubicBezTo>
                  <a:cubicBezTo>
                    <a:pt x="10074" y="6213"/>
                    <a:pt x="10478" y="5927"/>
                    <a:pt x="10967" y="5927"/>
                  </a:cubicBezTo>
                  <a:close/>
                  <a:moveTo>
                    <a:pt x="10967" y="903"/>
                  </a:moveTo>
                  <a:lnTo>
                    <a:pt x="21039" y="6546"/>
                  </a:lnTo>
                  <a:lnTo>
                    <a:pt x="18253" y="8106"/>
                  </a:lnTo>
                  <a:cubicBezTo>
                    <a:pt x="18218" y="8118"/>
                    <a:pt x="18194" y="8142"/>
                    <a:pt x="18170" y="8154"/>
                  </a:cubicBezTo>
                  <a:lnTo>
                    <a:pt x="10967" y="12202"/>
                  </a:lnTo>
                  <a:lnTo>
                    <a:pt x="6395" y="9630"/>
                  </a:lnTo>
                  <a:lnTo>
                    <a:pt x="9812" y="7701"/>
                  </a:lnTo>
                  <a:cubicBezTo>
                    <a:pt x="10121" y="7928"/>
                    <a:pt x="10526" y="8070"/>
                    <a:pt x="10967" y="8070"/>
                  </a:cubicBezTo>
                  <a:cubicBezTo>
                    <a:pt x="11943" y="8070"/>
                    <a:pt x="12753" y="7380"/>
                    <a:pt x="12753" y="6546"/>
                  </a:cubicBezTo>
                  <a:cubicBezTo>
                    <a:pt x="12753" y="5713"/>
                    <a:pt x="11943" y="5034"/>
                    <a:pt x="10967" y="5034"/>
                  </a:cubicBezTo>
                  <a:cubicBezTo>
                    <a:pt x="9978" y="5034"/>
                    <a:pt x="9181" y="5713"/>
                    <a:pt x="9181" y="6546"/>
                  </a:cubicBezTo>
                  <a:cubicBezTo>
                    <a:pt x="9181" y="6701"/>
                    <a:pt x="9205" y="6856"/>
                    <a:pt x="9252" y="6999"/>
                  </a:cubicBezTo>
                  <a:lnTo>
                    <a:pt x="5478" y="9118"/>
                  </a:lnTo>
                  <a:lnTo>
                    <a:pt x="3775" y="8154"/>
                  </a:lnTo>
                  <a:cubicBezTo>
                    <a:pt x="3740" y="8142"/>
                    <a:pt x="3716" y="8130"/>
                    <a:pt x="3680" y="8106"/>
                  </a:cubicBezTo>
                  <a:lnTo>
                    <a:pt x="894" y="6546"/>
                  </a:lnTo>
                  <a:lnTo>
                    <a:pt x="10967" y="903"/>
                  </a:lnTo>
                  <a:close/>
                  <a:moveTo>
                    <a:pt x="3954" y="9285"/>
                  </a:moveTo>
                  <a:lnTo>
                    <a:pt x="5014" y="9880"/>
                  </a:lnTo>
                  <a:lnTo>
                    <a:pt x="5014" y="14024"/>
                  </a:lnTo>
                  <a:cubicBezTo>
                    <a:pt x="4883" y="14059"/>
                    <a:pt x="4763" y="14107"/>
                    <a:pt x="4644" y="14178"/>
                  </a:cubicBezTo>
                  <a:lnTo>
                    <a:pt x="3954" y="13714"/>
                  </a:lnTo>
                  <a:lnTo>
                    <a:pt x="3954" y="9285"/>
                  </a:lnTo>
                  <a:close/>
                  <a:moveTo>
                    <a:pt x="5466" y="14857"/>
                  </a:moveTo>
                  <a:cubicBezTo>
                    <a:pt x="5906" y="14857"/>
                    <a:pt x="6264" y="15214"/>
                    <a:pt x="6264" y="15655"/>
                  </a:cubicBezTo>
                  <a:lnTo>
                    <a:pt x="6264" y="16107"/>
                  </a:lnTo>
                  <a:lnTo>
                    <a:pt x="6264" y="16833"/>
                  </a:lnTo>
                  <a:lnTo>
                    <a:pt x="4656" y="16833"/>
                  </a:lnTo>
                  <a:lnTo>
                    <a:pt x="4656" y="15655"/>
                  </a:lnTo>
                  <a:cubicBezTo>
                    <a:pt x="4656" y="15214"/>
                    <a:pt x="5025" y="14857"/>
                    <a:pt x="5466" y="14857"/>
                  </a:cubicBezTo>
                  <a:close/>
                  <a:moveTo>
                    <a:pt x="17979" y="9285"/>
                  </a:moveTo>
                  <a:lnTo>
                    <a:pt x="17979" y="13714"/>
                  </a:lnTo>
                  <a:lnTo>
                    <a:pt x="11419" y="18131"/>
                  </a:lnTo>
                  <a:lnTo>
                    <a:pt x="11419" y="16286"/>
                  </a:lnTo>
                  <a:cubicBezTo>
                    <a:pt x="11419" y="16036"/>
                    <a:pt x="11217" y="15833"/>
                    <a:pt x="10967" y="15833"/>
                  </a:cubicBezTo>
                  <a:cubicBezTo>
                    <a:pt x="10717" y="15833"/>
                    <a:pt x="10526" y="16036"/>
                    <a:pt x="10526" y="16286"/>
                  </a:cubicBezTo>
                  <a:lnTo>
                    <a:pt x="10526" y="18131"/>
                  </a:lnTo>
                  <a:lnTo>
                    <a:pt x="7157" y="15869"/>
                  </a:lnTo>
                  <a:lnTo>
                    <a:pt x="7157" y="15655"/>
                  </a:lnTo>
                  <a:cubicBezTo>
                    <a:pt x="7157" y="14881"/>
                    <a:pt x="6633" y="14214"/>
                    <a:pt x="5906" y="14024"/>
                  </a:cubicBezTo>
                  <a:lnTo>
                    <a:pt x="5906" y="10380"/>
                  </a:lnTo>
                  <a:lnTo>
                    <a:pt x="10526" y="12976"/>
                  </a:lnTo>
                  <a:cubicBezTo>
                    <a:pt x="10669" y="13047"/>
                    <a:pt x="10812" y="13095"/>
                    <a:pt x="10967" y="13095"/>
                  </a:cubicBezTo>
                  <a:cubicBezTo>
                    <a:pt x="11121" y="13095"/>
                    <a:pt x="11264" y="13047"/>
                    <a:pt x="11407" y="12976"/>
                  </a:cubicBezTo>
                  <a:lnTo>
                    <a:pt x="17979" y="9285"/>
                  </a:lnTo>
                  <a:close/>
                  <a:moveTo>
                    <a:pt x="6264" y="17726"/>
                  </a:moveTo>
                  <a:lnTo>
                    <a:pt x="6264" y="21977"/>
                  </a:lnTo>
                  <a:lnTo>
                    <a:pt x="4656" y="21977"/>
                  </a:lnTo>
                  <a:lnTo>
                    <a:pt x="4656" y="17726"/>
                  </a:lnTo>
                  <a:close/>
                  <a:moveTo>
                    <a:pt x="10967" y="1"/>
                  </a:moveTo>
                  <a:cubicBezTo>
                    <a:pt x="10815" y="1"/>
                    <a:pt x="10663" y="40"/>
                    <a:pt x="10526" y="117"/>
                  </a:cubicBezTo>
                  <a:lnTo>
                    <a:pt x="465" y="5773"/>
                  </a:lnTo>
                  <a:cubicBezTo>
                    <a:pt x="180" y="5927"/>
                    <a:pt x="1" y="6225"/>
                    <a:pt x="1" y="6546"/>
                  </a:cubicBezTo>
                  <a:cubicBezTo>
                    <a:pt x="1" y="6868"/>
                    <a:pt x="180" y="7166"/>
                    <a:pt x="465" y="7332"/>
                  </a:cubicBezTo>
                  <a:lnTo>
                    <a:pt x="3061" y="8785"/>
                  </a:lnTo>
                  <a:lnTo>
                    <a:pt x="3061" y="13714"/>
                  </a:lnTo>
                  <a:cubicBezTo>
                    <a:pt x="3061" y="14012"/>
                    <a:pt x="3216" y="14285"/>
                    <a:pt x="3454" y="14452"/>
                  </a:cubicBezTo>
                  <a:lnTo>
                    <a:pt x="3990" y="14809"/>
                  </a:lnTo>
                  <a:cubicBezTo>
                    <a:pt x="3847" y="15059"/>
                    <a:pt x="3763" y="15345"/>
                    <a:pt x="3763" y="15655"/>
                  </a:cubicBezTo>
                  <a:lnTo>
                    <a:pt x="3763" y="22417"/>
                  </a:lnTo>
                  <a:cubicBezTo>
                    <a:pt x="3763" y="22667"/>
                    <a:pt x="3966" y="22870"/>
                    <a:pt x="4216" y="22870"/>
                  </a:cubicBezTo>
                  <a:lnTo>
                    <a:pt x="6716" y="22870"/>
                  </a:lnTo>
                  <a:cubicBezTo>
                    <a:pt x="6954" y="22870"/>
                    <a:pt x="7157" y="22667"/>
                    <a:pt x="7157" y="22417"/>
                  </a:cubicBezTo>
                  <a:lnTo>
                    <a:pt x="7157" y="16941"/>
                  </a:lnTo>
                  <a:lnTo>
                    <a:pt x="10467" y="19179"/>
                  </a:lnTo>
                  <a:cubicBezTo>
                    <a:pt x="10621" y="19274"/>
                    <a:pt x="10800" y="19322"/>
                    <a:pt x="10967" y="19322"/>
                  </a:cubicBezTo>
                  <a:cubicBezTo>
                    <a:pt x="11145" y="19322"/>
                    <a:pt x="11312" y="19274"/>
                    <a:pt x="11467" y="19179"/>
                  </a:cubicBezTo>
                  <a:lnTo>
                    <a:pt x="18479" y="14452"/>
                  </a:lnTo>
                  <a:cubicBezTo>
                    <a:pt x="18730" y="14285"/>
                    <a:pt x="18872" y="14012"/>
                    <a:pt x="18872" y="13714"/>
                  </a:cubicBezTo>
                  <a:lnTo>
                    <a:pt x="18872" y="8785"/>
                  </a:lnTo>
                  <a:lnTo>
                    <a:pt x="21480" y="7332"/>
                  </a:lnTo>
                  <a:cubicBezTo>
                    <a:pt x="21754" y="7166"/>
                    <a:pt x="21932" y="6868"/>
                    <a:pt x="21932" y="6546"/>
                  </a:cubicBezTo>
                  <a:cubicBezTo>
                    <a:pt x="21932" y="6225"/>
                    <a:pt x="21754" y="5927"/>
                    <a:pt x="21480" y="5773"/>
                  </a:cubicBezTo>
                  <a:lnTo>
                    <a:pt x="11407" y="117"/>
                  </a:lnTo>
                  <a:cubicBezTo>
                    <a:pt x="11270" y="40"/>
                    <a:pt x="11118" y="1"/>
                    <a:pt x="10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01;p43">
              <a:extLst>
                <a:ext uri="{FF2B5EF4-FFF2-40B4-BE49-F238E27FC236}">
                  <a16:creationId xmlns:a16="http://schemas.microsoft.com/office/drawing/2014/main" id="{2E93DBFC-A640-4955-A503-F10D9235B2C3}"/>
                </a:ext>
              </a:extLst>
            </p:cNvPr>
            <p:cNvSpPr/>
            <p:nvPr/>
          </p:nvSpPr>
          <p:spPr>
            <a:xfrm>
              <a:off x="1940100" y="4836050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322" y="0"/>
                    <a:pt x="214" y="48"/>
                    <a:pt x="131" y="131"/>
                  </a:cubicBezTo>
                  <a:cubicBezTo>
                    <a:pt x="48" y="215"/>
                    <a:pt x="0" y="334"/>
                    <a:pt x="0" y="453"/>
                  </a:cubicBezTo>
                  <a:cubicBezTo>
                    <a:pt x="0" y="572"/>
                    <a:pt x="48" y="679"/>
                    <a:pt x="131" y="762"/>
                  </a:cubicBezTo>
                  <a:cubicBezTo>
                    <a:pt x="214" y="846"/>
                    <a:pt x="322" y="893"/>
                    <a:pt x="441" y="893"/>
                  </a:cubicBezTo>
                  <a:cubicBezTo>
                    <a:pt x="560" y="893"/>
                    <a:pt x="679" y="846"/>
                    <a:pt x="762" y="762"/>
                  </a:cubicBezTo>
                  <a:cubicBezTo>
                    <a:pt x="845" y="679"/>
                    <a:pt x="893" y="572"/>
                    <a:pt x="893" y="453"/>
                  </a:cubicBezTo>
                  <a:cubicBezTo>
                    <a:pt x="893" y="334"/>
                    <a:pt x="845" y="215"/>
                    <a:pt x="762" y="131"/>
                  </a:cubicBezTo>
                  <a:cubicBezTo>
                    <a:pt x="679" y="48"/>
                    <a:pt x="560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988;p43">
            <a:extLst>
              <a:ext uri="{FF2B5EF4-FFF2-40B4-BE49-F238E27FC236}">
                <a16:creationId xmlns:a16="http://schemas.microsoft.com/office/drawing/2014/main" id="{1264868E-74E3-4B78-A51A-8000FBF3DB85}"/>
              </a:ext>
            </a:extLst>
          </p:cNvPr>
          <p:cNvSpPr/>
          <p:nvPr/>
        </p:nvSpPr>
        <p:spPr>
          <a:xfrm>
            <a:off x="4840166" y="4250490"/>
            <a:ext cx="1216414" cy="1375253"/>
          </a:xfrm>
          <a:custGeom>
            <a:avLst/>
            <a:gdLst/>
            <a:ahLst/>
            <a:cxnLst/>
            <a:rect l="l" t="t" r="r" b="b"/>
            <a:pathLst>
              <a:path w="65733" h="72674" extrusionOk="0">
                <a:moveTo>
                  <a:pt x="1790" y="0"/>
                </a:moveTo>
                <a:cubicBezTo>
                  <a:pt x="788" y="0"/>
                  <a:pt x="1" y="811"/>
                  <a:pt x="1" y="1789"/>
                </a:cubicBezTo>
                <a:lnTo>
                  <a:pt x="1" y="33319"/>
                </a:lnTo>
                <a:cubicBezTo>
                  <a:pt x="1" y="34464"/>
                  <a:pt x="812" y="35871"/>
                  <a:pt x="1790" y="36444"/>
                </a:cubicBezTo>
                <a:lnTo>
                  <a:pt x="64206" y="72458"/>
                </a:lnTo>
                <a:cubicBezTo>
                  <a:pt x="64457" y="72604"/>
                  <a:pt x="64691" y="72673"/>
                  <a:pt x="64897" y="72673"/>
                </a:cubicBezTo>
                <a:cubicBezTo>
                  <a:pt x="65398" y="72673"/>
                  <a:pt x="65732" y="72268"/>
                  <a:pt x="65732" y="71575"/>
                </a:cubicBezTo>
                <a:lnTo>
                  <a:pt x="65732" y="1789"/>
                </a:lnTo>
                <a:cubicBezTo>
                  <a:pt x="65732" y="811"/>
                  <a:pt x="64945" y="0"/>
                  <a:pt x="639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9CE27E61-4A88-4592-90B3-46C3735AA0D8}"/>
              </a:ext>
            </a:extLst>
          </p:cNvPr>
          <p:cNvSpPr txBox="1">
            <a:spLocks/>
          </p:cNvSpPr>
          <p:nvPr/>
        </p:nvSpPr>
        <p:spPr>
          <a:xfrm>
            <a:off x="9102884" y="2537584"/>
            <a:ext cx="2490011" cy="597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Self-Serve</a:t>
            </a:r>
          </a:p>
        </p:txBody>
      </p:sp>
      <p:sp>
        <p:nvSpPr>
          <p:cNvPr id="109" name="Text Placeholder 7">
            <a:extLst>
              <a:ext uri="{FF2B5EF4-FFF2-40B4-BE49-F238E27FC236}">
                <a16:creationId xmlns:a16="http://schemas.microsoft.com/office/drawing/2014/main" id="{9107DD88-46BD-4F0F-BC22-9F017FD3BF72}"/>
              </a:ext>
            </a:extLst>
          </p:cNvPr>
          <p:cNvSpPr txBox="1">
            <a:spLocks/>
          </p:cNvSpPr>
          <p:nvPr/>
        </p:nvSpPr>
        <p:spPr>
          <a:xfrm>
            <a:off x="9102883" y="2813420"/>
            <a:ext cx="2849631" cy="597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Improving the way business users can self-serve legal simple legal requests without needing to involve the legal team.</a:t>
            </a:r>
          </a:p>
        </p:txBody>
      </p:sp>
      <p:sp>
        <p:nvSpPr>
          <p:cNvPr id="110" name="Text Placeholder 6">
            <a:extLst>
              <a:ext uri="{FF2B5EF4-FFF2-40B4-BE49-F238E27FC236}">
                <a16:creationId xmlns:a16="http://schemas.microsoft.com/office/drawing/2014/main" id="{F6C555ED-EA63-4140-B5FC-2B06BA985ECA}"/>
              </a:ext>
            </a:extLst>
          </p:cNvPr>
          <p:cNvSpPr txBox="1">
            <a:spLocks/>
          </p:cNvSpPr>
          <p:nvPr/>
        </p:nvSpPr>
        <p:spPr>
          <a:xfrm>
            <a:off x="670531" y="2553263"/>
            <a:ext cx="2490011" cy="597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Compliance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6E3AE0E4-2DCA-4D0E-AFD6-2A890AE90CA3}"/>
              </a:ext>
            </a:extLst>
          </p:cNvPr>
          <p:cNvSpPr txBox="1">
            <a:spLocks/>
          </p:cNvSpPr>
          <p:nvPr/>
        </p:nvSpPr>
        <p:spPr>
          <a:xfrm>
            <a:off x="670532" y="2829098"/>
            <a:ext cx="2554474" cy="597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Compliant-by-design tools that are maintained by the legal team with </a:t>
            </a:r>
            <a:b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up-to-date templates.</a:t>
            </a:r>
          </a:p>
        </p:txBody>
      </p: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8CF73D9B-1FF6-4A27-965F-9A02CCF56167}"/>
              </a:ext>
            </a:extLst>
          </p:cNvPr>
          <p:cNvSpPr txBox="1">
            <a:spLocks/>
          </p:cNvSpPr>
          <p:nvPr/>
        </p:nvSpPr>
        <p:spPr>
          <a:xfrm>
            <a:off x="9036747" y="4890998"/>
            <a:ext cx="2490011" cy="597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Better Experience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65B8168E-C163-45FE-B240-148A23FAF551}"/>
              </a:ext>
            </a:extLst>
          </p:cNvPr>
          <p:cNvSpPr txBox="1">
            <a:spLocks/>
          </p:cNvSpPr>
          <p:nvPr/>
        </p:nvSpPr>
        <p:spPr>
          <a:xfrm>
            <a:off x="9036746" y="5177446"/>
            <a:ext cx="2554475" cy="597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Faster turn-around by </a:t>
            </a:r>
            <a:r>
              <a:rPr lang="en-US" sz="11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standardising</a:t>
            </a: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 process.</a:t>
            </a:r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1B4E7115-A53B-4943-9701-480B03C8367E}"/>
              </a:ext>
            </a:extLst>
          </p:cNvPr>
          <p:cNvSpPr txBox="1">
            <a:spLocks/>
          </p:cNvSpPr>
          <p:nvPr/>
        </p:nvSpPr>
        <p:spPr>
          <a:xfrm>
            <a:off x="671218" y="4906677"/>
            <a:ext cx="2490011" cy="597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Data Analytics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517A4D31-F2A7-4313-9BE2-783A152127F7}"/>
              </a:ext>
            </a:extLst>
          </p:cNvPr>
          <p:cNvSpPr txBox="1">
            <a:spLocks/>
          </p:cNvSpPr>
          <p:nvPr/>
        </p:nvSpPr>
        <p:spPr>
          <a:xfrm>
            <a:off x="735683" y="5193125"/>
            <a:ext cx="2490010" cy="597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requests can be viewed in a </a:t>
            </a:r>
            <a:r>
              <a:rPr lang="en-US" sz="11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centralised</a:t>
            </a: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dashboard where analytics can be drawn.</a:t>
            </a:r>
          </a:p>
        </p:txBody>
      </p:sp>
      <p:sp>
        <p:nvSpPr>
          <p:cNvPr id="117" name="Google Shape;5469;p134">
            <a:extLst>
              <a:ext uri="{FF2B5EF4-FFF2-40B4-BE49-F238E27FC236}">
                <a16:creationId xmlns:a16="http://schemas.microsoft.com/office/drawing/2014/main" id="{4091E1CF-169D-4C20-87CA-F332E57698C6}"/>
              </a:ext>
            </a:extLst>
          </p:cNvPr>
          <p:cNvSpPr/>
          <p:nvPr/>
        </p:nvSpPr>
        <p:spPr>
          <a:xfrm>
            <a:off x="6592428" y="3317540"/>
            <a:ext cx="337930" cy="513856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3" name="Google Shape;9483;p143">
            <a:extLst>
              <a:ext uri="{FF2B5EF4-FFF2-40B4-BE49-F238E27FC236}">
                <a16:creationId xmlns:a16="http://schemas.microsoft.com/office/drawing/2014/main" id="{93B1D359-F1CF-4C10-BED6-F86483B7C108}"/>
              </a:ext>
            </a:extLst>
          </p:cNvPr>
          <p:cNvGrpSpPr/>
          <p:nvPr/>
        </p:nvGrpSpPr>
        <p:grpSpPr>
          <a:xfrm>
            <a:off x="5220587" y="4467565"/>
            <a:ext cx="512464" cy="513856"/>
            <a:chOff x="1674750" y="3254050"/>
            <a:chExt cx="294575" cy="295375"/>
          </a:xfrm>
          <a:solidFill>
            <a:schemeClr val="bg2"/>
          </a:solidFill>
        </p:grpSpPr>
        <p:sp>
          <p:nvSpPr>
            <p:cNvPr id="124" name="Google Shape;9484;p143">
              <a:extLst>
                <a:ext uri="{FF2B5EF4-FFF2-40B4-BE49-F238E27FC236}">
                  <a16:creationId xmlns:a16="http://schemas.microsoft.com/office/drawing/2014/main" id="{42308528-DCD4-47D3-B0D0-C59F8CE60E34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85;p143">
              <a:extLst>
                <a:ext uri="{FF2B5EF4-FFF2-40B4-BE49-F238E27FC236}">
                  <a16:creationId xmlns:a16="http://schemas.microsoft.com/office/drawing/2014/main" id="{8A1BD329-7044-4375-A771-8E9AB8DD6E25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486;p143">
              <a:extLst>
                <a:ext uri="{FF2B5EF4-FFF2-40B4-BE49-F238E27FC236}">
                  <a16:creationId xmlns:a16="http://schemas.microsoft.com/office/drawing/2014/main" id="{5A3B0FA7-CC91-4B49-9E5D-2A2283F2E4A1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2" name="Google Shape;7322;p138">
            <a:extLst>
              <a:ext uri="{FF2B5EF4-FFF2-40B4-BE49-F238E27FC236}">
                <a16:creationId xmlns:a16="http://schemas.microsoft.com/office/drawing/2014/main" id="{D65BD8D6-3E08-4B9F-A45B-A9002E229680}"/>
              </a:ext>
            </a:extLst>
          </p:cNvPr>
          <p:cNvGrpSpPr/>
          <p:nvPr/>
        </p:nvGrpSpPr>
        <p:grpSpPr>
          <a:xfrm>
            <a:off x="6485413" y="4472839"/>
            <a:ext cx="509967" cy="508582"/>
            <a:chOff x="-31455100" y="3909350"/>
            <a:chExt cx="294600" cy="293800"/>
          </a:xfrm>
          <a:solidFill>
            <a:schemeClr val="bg2"/>
          </a:solidFill>
        </p:grpSpPr>
        <p:sp>
          <p:nvSpPr>
            <p:cNvPr id="133" name="Google Shape;7323;p138">
              <a:extLst>
                <a:ext uri="{FF2B5EF4-FFF2-40B4-BE49-F238E27FC236}">
                  <a16:creationId xmlns:a16="http://schemas.microsoft.com/office/drawing/2014/main" id="{5785C284-DE56-4C55-9BC5-C31CF1561908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7324;p138">
              <a:extLst>
                <a:ext uri="{FF2B5EF4-FFF2-40B4-BE49-F238E27FC236}">
                  <a16:creationId xmlns:a16="http://schemas.microsoft.com/office/drawing/2014/main" id="{DFFAC505-1DE5-4F0E-A7EC-DB41C212BBBE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" name="Google Shape;6453;p136">
            <a:extLst>
              <a:ext uri="{FF2B5EF4-FFF2-40B4-BE49-F238E27FC236}">
                <a16:creationId xmlns:a16="http://schemas.microsoft.com/office/drawing/2014/main" id="{E6D914D4-1AE7-45F7-863C-C831FBBF2020}"/>
              </a:ext>
            </a:extLst>
          </p:cNvPr>
          <p:cNvGrpSpPr/>
          <p:nvPr/>
        </p:nvGrpSpPr>
        <p:grpSpPr>
          <a:xfrm>
            <a:off x="5274866" y="3291816"/>
            <a:ext cx="432653" cy="514061"/>
            <a:chOff x="-48233050" y="3569725"/>
            <a:chExt cx="252050" cy="299475"/>
          </a:xfrm>
          <a:solidFill>
            <a:schemeClr val="bg2"/>
          </a:solidFill>
        </p:grpSpPr>
        <p:sp>
          <p:nvSpPr>
            <p:cNvPr id="44" name="Google Shape;6454;p136">
              <a:extLst>
                <a:ext uri="{FF2B5EF4-FFF2-40B4-BE49-F238E27FC236}">
                  <a16:creationId xmlns:a16="http://schemas.microsoft.com/office/drawing/2014/main" id="{8FBA169C-4EA4-4A9C-86CA-0D0FB906BFAD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6455;p136">
              <a:extLst>
                <a:ext uri="{FF2B5EF4-FFF2-40B4-BE49-F238E27FC236}">
                  <a16:creationId xmlns:a16="http://schemas.microsoft.com/office/drawing/2014/main" id="{EAF8C57F-64DC-4D8B-9A60-D8F089A67F04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6456;p136">
              <a:extLst>
                <a:ext uri="{FF2B5EF4-FFF2-40B4-BE49-F238E27FC236}">
                  <a16:creationId xmlns:a16="http://schemas.microsoft.com/office/drawing/2014/main" id="{A69CDE38-6E68-449D-A002-57BC7CB0EC74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969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D536-9B28-4CD5-9FCD-F9FA5616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854"/>
            <a:ext cx="10515600" cy="633413"/>
          </a:xfrm>
        </p:spPr>
        <p:txBody>
          <a:bodyPr/>
          <a:lstStyle/>
          <a:p>
            <a:r>
              <a:rPr lang="en-US" dirty="0"/>
              <a:t>User Journeys Covered </a:t>
            </a:r>
            <a:r>
              <a:rPr lang="en-US" sz="1800" dirty="0"/>
              <a:t>[Example]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A3E99-83C9-4A1D-9E07-164C6C4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6BF-37FE-4BC7-8E01-E36937AF87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4B16-E404-4C0F-A25D-A7A603F35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5995" y="1701651"/>
            <a:ext cx="4363975" cy="353218"/>
          </a:xfrm>
        </p:spPr>
        <p:txBody>
          <a:bodyPr/>
          <a:lstStyle/>
          <a:p>
            <a:r>
              <a:rPr lang="en-US" dirty="0">
                <a:latin typeface="+mj-lt"/>
              </a:rPr>
              <a:t>There are multiple users involved in this process – they are: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84078-7D85-5D44-979E-92BEC5957D86}"/>
              </a:ext>
            </a:extLst>
          </p:cNvPr>
          <p:cNvGrpSpPr/>
          <p:nvPr/>
        </p:nvGrpSpPr>
        <p:grpSpPr>
          <a:xfrm>
            <a:off x="1884657" y="2555441"/>
            <a:ext cx="8826649" cy="1687155"/>
            <a:chOff x="1636995" y="2671452"/>
            <a:chExt cx="8826649" cy="1687155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A2BC908-0A3B-48C8-A25D-F2B7C885438B}"/>
                </a:ext>
              </a:extLst>
            </p:cNvPr>
            <p:cNvGrpSpPr/>
            <p:nvPr/>
          </p:nvGrpSpPr>
          <p:grpSpPr>
            <a:xfrm>
              <a:off x="1636995" y="2671452"/>
              <a:ext cx="8826649" cy="1687155"/>
              <a:chOff x="3990976" y="646232"/>
              <a:chExt cx="11099694" cy="1588353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BD90292-065A-4EA2-9D42-3EC6C8ADF606}"/>
                  </a:ext>
                </a:extLst>
              </p:cNvPr>
              <p:cNvSpPr/>
              <p:nvPr/>
            </p:nvSpPr>
            <p:spPr>
              <a:xfrm>
                <a:off x="3990976" y="646236"/>
                <a:ext cx="11099694" cy="1588349"/>
              </a:xfrm>
              <a:prstGeom prst="rect">
                <a:avLst/>
              </a:prstGeom>
              <a:solidFill>
                <a:srgbClr val="FCFEFF"/>
              </a:solidFill>
              <a:ln>
                <a:noFill/>
              </a:ln>
              <a:effectLst>
                <a:outerShdw blurRad="419100" dist="25400" dir="5400000" algn="tl" rotWithShape="0">
                  <a:schemeClr val="tx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dirty="0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BD6CFB71-50F8-4C1F-BC86-13DEDE3865BE}"/>
                  </a:ext>
                </a:extLst>
              </p:cNvPr>
              <p:cNvSpPr/>
              <p:nvPr/>
            </p:nvSpPr>
            <p:spPr>
              <a:xfrm rot="16200000">
                <a:off x="3269954" y="1367255"/>
                <a:ext cx="1588350" cy="146304"/>
              </a:xfrm>
              <a:prstGeom prst="roundRect">
                <a:avLst/>
              </a:prstGeom>
              <a:gradFill flip="none" rotWithShape="1">
                <a:gsLst>
                  <a:gs pos="0">
                    <a:srgbClr val="5EE1FB"/>
                  </a:gs>
                  <a:gs pos="50000">
                    <a:schemeClr val="accent3"/>
                  </a:gs>
                  <a:gs pos="100000">
                    <a:srgbClr val="4C7EE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ext Placeholder 4">
                <a:extLst>
                  <a:ext uri="{FF2B5EF4-FFF2-40B4-BE49-F238E27FC236}">
                    <a16:creationId xmlns:a16="http://schemas.microsoft.com/office/drawing/2014/main" id="{8CB2CF97-C540-4D18-963F-679118FB29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4170" y="1106230"/>
                <a:ext cx="3294137" cy="7122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2"/>
                    </a:solidFill>
                    <a:latin typeface="Poppins SemiBold" panose="00000700000000000000" pitchFamily="2" charset="0"/>
                    <a:ea typeface="+mn-ea"/>
                    <a:cs typeface="Poppins SemiBold" panose="00000700000000000000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dirty="0"/>
                  <a:t>Business Users</a:t>
                </a:r>
              </a:p>
            </p:txBody>
          </p:sp>
        </p:grpSp>
        <p:grpSp>
          <p:nvGrpSpPr>
            <p:cNvPr id="38" name="Google Shape;6004;p135">
              <a:extLst>
                <a:ext uri="{FF2B5EF4-FFF2-40B4-BE49-F238E27FC236}">
                  <a16:creationId xmlns:a16="http://schemas.microsoft.com/office/drawing/2014/main" id="{43CC7B96-F809-984F-B729-99233D65E0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13434" y="3278351"/>
              <a:ext cx="410233" cy="468000"/>
              <a:chOff x="-56766175" y="3198925"/>
              <a:chExt cx="279625" cy="319000"/>
            </a:xfrm>
            <a:solidFill>
              <a:srgbClr val="596B88"/>
            </a:solidFill>
          </p:grpSpPr>
          <p:sp>
            <p:nvSpPr>
              <p:cNvPr id="39" name="Google Shape;6005;p135">
                <a:extLst>
                  <a:ext uri="{FF2B5EF4-FFF2-40B4-BE49-F238E27FC236}">
                    <a16:creationId xmlns:a16="http://schemas.microsoft.com/office/drawing/2014/main" id="{587378C1-1AB5-344F-B795-5058B55F0D70}"/>
                  </a:ext>
                </a:extLst>
              </p:cNvPr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6006;p135">
                <a:extLst>
                  <a:ext uri="{FF2B5EF4-FFF2-40B4-BE49-F238E27FC236}">
                    <a16:creationId xmlns:a16="http://schemas.microsoft.com/office/drawing/2014/main" id="{9126A501-1FCB-454E-8875-82F4DD04F4B6}"/>
                  </a:ext>
                </a:extLst>
              </p:cNvPr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750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41" name="Google Shape;6007;p135">
                <a:extLst>
                  <a:ext uri="{FF2B5EF4-FFF2-40B4-BE49-F238E27FC236}">
                    <a16:creationId xmlns:a16="http://schemas.microsoft.com/office/drawing/2014/main" id="{A8B25627-E818-4A4B-BC54-C2D9BDF1B0F5}"/>
                  </a:ext>
                </a:extLst>
              </p:cNvPr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06" extrusionOk="0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6008;p135">
                <a:extLst>
                  <a:ext uri="{FF2B5EF4-FFF2-40B4-BE49-F238E27FC236}">
                    <a16:creationId xmlns:a16="http://schemas.microsoft.com/office/drawing/2014/main" id="{3F6E9824-43C4-9E49-9A94-202A1C1AF504}"/>
                  </a:ext>
                </a:extLst>
              </p:cNvPr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07" extrusionOk="0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6009;p135">
                <a:extLst>
                  <a:ext uri="{FF2B5EF4-FFF2-40B4-BE49-F238E27FC236}">
                    <a16:creationId xmlns:a16="http://schemas.microsoft.com/office/drawing/2014/main" id="{03F8CB49-5C97-C149-9771-61749FE6C25A}"/>
                  </a:ext>
                </a:extLst>
              </p:cNvPr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5640" extrusionOk="0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6010;p135">
                <a:extLst>
                  <a:ext uri="{FF2B5EF4-FFF2-40B4-BE49-F238E27FC236}">
                    <a16:creationId xmlns:a16="http://schemas.microsoft.com/office/drawing/2014/main" id="{66952E60-336E-DD4B-8F93-4A676C773E8B}"/>
                  </a:ext>
                </a:extLst>
              </p:cNvPr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3498" extrusionOk="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6011;p135">
                <a:extLst>
                  <a:ext uri="{FF2B5EF4-FFF2-40B4-BE49-F238E27FC236}">
                    <a16:creationId xmlns:a16="http://schemas.microsoft.com/office/drawing/2014/main" id="{D6BE435E-1485-D946-A0C3-05FBE52C3ED8}"/>
                  </a:ext>
                </a:extLst>
              </p:cNvPr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6" name="Google Shape;82;p10">
              <a:extLst>
                <a:ext uri="{FF2B5EF4-FFF2-40B4-BE49-F238E27FC236}">
                  <a16:creationId xmlns:a16="http://schemas.microsoft.com/office/drawing/2014/main" id="{94A29BA0-5170-5A40-8502-AD8A5C030543}"/>
                </a:ext>
              </a:extLst>
            </p:cNvPr>
            <p:cNvSpPr txBox="1"/>
            <p:nvPr/>
          </p:nvSpPr>
          <p:spPr>
            <a:xfrm>
              <a:off x="5216237" y="2822986"/>
              <a:ext cx="5200004" cy="134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noAutofit/>
            </a:bodyPr>
            <a:lstStyle/>
            <a:p>
              <a:pPr lvl="0">
                <a:lnSpc>
                  <a:spcPct val="150000"/>
                </a:lnSpc>
                <a:buClr>
                  <a:srgbClr val="252C35"/>
                </a:buClr>
                <a:buSzPts val="1200"/>
              </a:pPr>
              <a:r>
                <a:rPr lang="en-AU" sz="1400" i="0" u="none" strike="noStrike" cap="none" dirty="0">
                  <a:solidFill>
                    <a:srgbClr val="2F4858"/>
                  </a:solidFill>
                  <a:latin typeface="Poppins Medium" panose="00000600000000000000" pitchFamily="2" charset="0"/>
                  <a:ea typeface="Open Sans Light" panose="020B0306030504020204" pitchFamily="34" charset="0"/>
                  <a:cs typeface="Poppins Medium" panose="00000600000000000000" pitchFamily="2" charset="0"/>
                  <a:sym typeface="Montserrat"/>
                </a:rPr>
                <a:t>They should be able to: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Find a link to the App from the company portal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Self-serve simple legal matters such as an NDA under $500,000.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Easily escalate complex legal matters to the legal team.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Be notified of any updates to their matter.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endParaRPr lang="en-AU" sz="1100" b="1" dirty="0">
                <a:solidFill>
                  <a:srgbClr val="2F485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Montserra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A6A568-DFA7-3546-8F29-8FDEC5A15BBA}"/>
              </a:ext>
            </a:extLst>
          </p:cNvPr>
          <p:cNvGrpSpPr/>
          <p:nvPr/>
        </p:nvGrpSpPr>
        <p:grpSpPr>
          <a:xfrm>
            <a:off x="1884657" y="4669195"/>
            <a:ext cx="8826649" cy="1687155"/>
            <a:chOff x="1636995" y="4669195"/>
            <a:chExt cx="8826649" cy="1687155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09A9492-4FBB-4089-A877-9C66AACB698A}"/>
                </a:ext>
              </a:extLst>
            </p:cNvPr>
            <p:cNvGrpSpPr/>
            <p:nvPr/>
          </p:nvGrpSpPr>
          <p:grpSpPr>
            <a:xfrm>
              <a:off x="1636995" y="4669195"/>
              <a:ext cx="8826649" cy="1687155"/>
              <a:chOff x="3990975" y="646232"/>
              <a:chExt cx="11099694" cy="1588353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9F297DB-9A3E-4477-BDA6-C8246A66258A}"/>
                  </a:ext>
                </a:extLst>
              </p:cNvPr>
              <p:cNvSpPr/>
              <p:nvPr/>
            </p:nvSpPr>
            <p:spPr>
              <a:xfrm>
                <a:off x="3990975" y="646235"/>
                <a:ext cx="11099694" cy="1588350"/>
              </a:xfrm>
              <a:prstGeom prst="rect">
                <a:avLst/>
              </a:prstGeom>
              <a:solidFill>
                <a:srgbClr val="FCFEFF"/>
              </a:solidFill>
              <a:ln>
                <a:noFill/>
              </a:ln>
              <a:effectLst>
                <a:outerShdw blurRad="419100" dist="25400" dir="5400000" algn="tl" rotWithShape="0">
                  <a:schemeClr val="tx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dirty="0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729A186-6DD8-45D5-9D82-6FFBC44C45E5}"/>
                  </a:ext>
                </a:extLst>
              </p:cNvPr>
              <p:cNvSpPr/>
              <p:nvPr/>
            </p:nvSpPr>
            <p:spPr>
              <a:xfrm rot="16200000">
                <a:off x="3269954" y="1367255"/>
                <a:ext cx="1588350" cy="146304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C66"/>
                  </a:gs>
                  <a:gs pos="50000">
                    <a:schemeClr val="accent5"/>
                  </a:gs>
                  <a:gs pos="100000">
                    <a:srgbClr val="FFAF7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 Placeholder 4">
                <a:extLst>
                  <a:ext uri="{FF2B5EF4-FFF2-40B4-BE49-F238E27FC236}">
                    <a16:creationId xmlns:a16="http://schemas.microsoft.com/office/drawing/2014/main" id="{F6E6F438-2836-47E7-8625-BF3307D9EA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4275" y="1084269"/>
                <a:ext cx="2694090" cy="7122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2"/>
                    </a:solidFill>
                    <a:latin typeface="Poppins SemiBold" panose="00000700000000000000" pitchFamily="2" charset="0"/>
                    <a:ea typeface="+mn-ea"/>
                    <a:cs typeface="Poppins SemiBold" panose="00000700000000000000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dirty="0"/>
                  <a:t>Legal Team</a:t>
                </a:r>
              </a:p>
            </p:txBody>
          </p:sp>
        </p:grpSp>
        <p:grpSp>
          <p:nvGrpSpPr>
            <p:cNvPr id="31" name="Google Shape;5879;p135">
              <a:extLst>
                <a:ext uri="{FF2B5EF4-FFF2-40B4-BE49-F238E27FC236}">
                  <a16:creationId xmlns:a16="http://schemas.microsoft.com/office/drawing/2014/main" id="{5513975E-5E44-D841-89A8-BFA8C8AE4A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13434" y="5314770"/>
              <a:ext cx="396000" cy="396000"/>
              <a:chOff x="-57568775" y="3198925"/>
              <a:chExt cx="318225" cy="318225"/>
            </a:xfrm>
            <a:solidFill>
              <a:srgbClr val="596B88"/>
            </a:solidFill>
          </p:grpSpPr>
          <p:sp>
            <p:nvSpPr>
              <p:cNvPr id="32" name="Google Shape;5880;p135">
                <a:extLst>
                  <a:ext uri="{FF2B5EF4-FFF2-40B4-BE49-F238E27FC236}">
                    <a16:creationId xmlns:a16="http://schemas.microsoft.com/office/drawing/2014/main" id="{B11CF7AD-1A1C-C440-A8C7-1A87985614B6}"/>
                  </a:ext>
                </a:extLst>
              </p:cNvPr>
              <p:cNvSpPr/>
              <p:nvPr/>
            </p:nvSpPr>
            <p:spPr>
              <a:xfrm>
                <a:off x="-57530950" y="3373775"/>
                <a:ext cx="181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584" extrusionOk="0">
                    <a:moveTo>
                      <a:pt x="725" y="0"/>
                    </a:moveTo>
                    <a:cubicBezTo>
                      <a:pt x="315" y="284"/>
                      <a:pt x="0" y="725"/>
                      <a:pt x="0" y="1261"/>
                    </a:cubicBezTo>
                    <a:lnTo>
                      <a:pt x="0" y="1324"/>
                    </a:lnTo>
                    <a:cubicBezTo>
                      <a:pt x="0" y="1859"/>
                      <a:pt x="315" y="2332"/>
                      <a:pt x="725" y="2584"/>
                    </a:cubicBezTo>
                    <a:lnTo>
                      <a:pt x="725" y="1576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5881;p135">
                <a:extLst>
                  <a:ext uri="{FF2B5EF4-FFF2-40B4-BE49-F238E27FC236}">
                    <a16:creationId xmlns:a16="http://schemas.microsoft.com/office/drawing/2014/main" id="{8CAFBC6F-D67A-934A-B289-6ED0DA2925DE}"/>
                  </a:ext>
                </a:extLst>
              </p:cNvPr>
              <p:cNvSpPr/>
              <p:nvPr/>
            </p:nvSpPr>
            <p:spPr>
              <a:xfrm>
                <a:off x="-57568775" y="3406850"/>
                <a:ext cx="992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4412" extrusionOk="0">
                    <a:moveTo>
                      <a:pt x="757" y="1"/>
                    </a:moveTo>
                    <a:cubicBezTo>
                      <a:pt x="285" y="473"/>
                      <a:pt x="1" y="1103"/>
                      <a:pt x="1" y="1796"/>
                    </a:cubicBezTo>
                    <a:cubicBezTo>
                      <a:pt x="1" y="3246"/>
                      <a:pt x="1198" y="4411"/>
                      <a:pt x="2616" y="4411"/>
                    </a:cubicBezTo>
                    <a:cubicBezTo>
                      <a:pt x="3120" y="4411"/>
                      <a:pt x="3561" y="4254"/>
                      <a:pt x="3971" y="4002"/>
                    </a:cubicBezTo>
                    <a:cubicBezTo>
                      <a:pt x="3435" y="3561"/>
                      <a:pt x="2994" y="2962"/>
                      <a:pt x="2710" y="2363"/>
                    </a:cubicBezTo>
                    <a:lnTo>
                      <a:pt x="1891" y="1891"/>
                    </a:lnTo>
                    <a:cubicBezTo>
                      <a:pt x="1230" y="1481"/>
                      <a:pt x="789" y="788"/>
                      <a:pt x="7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5882;p135">
                <a:extLst>
                  <a:ext uri="{FF2B5EF4-FFF2-40B4-BE49-F238E27FC236}">
                    <a16:creationId xmlns:a16="http://schemas.microsoft.com/office/drawing/2014/main" id="{17B26A8D-E208-F140-BEC3-3A0E946C6548}"/>
                  </a:ext>
                </a:extLst>
              </p:cNvPr>
              <p:cNvSpPr/>
              <p:nvPr/>
            </p:nvSpPr>
            <p:spPr>
              <a:xfrm>
                <a:off x="-57494725" y="3254850"/>
                <a:ext cx="207175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0492" extrusionOk="0">
                    <a:moveTo>
                      <a:pt x="2647" y="5293"/>
                    </a:moveTo>
                    <a:cubicBezTo>
                      <a:pt x="2836" y="5293"/>
                      <a:pt x="2993" y="5451"/>
                      <a:pt x="2993" y="5640"/>
                    </a:cubicBezTo>
                    <a:cubicBezTo>
                      <a:pt x="2993" y="5829"/>
                      <a:pt x="2836" y="5986"/>
                      <a:pt x="2647" y="5986"/>
                    </a:cubicBezTo>
                    <a:cubicBezTo>
                      <a:pt x="2628" y="5989"/>
                      <a:pt x="2609" y="5990"/>
                      <a:pt x="2592" y="5990"/>
                    </a:cubicBezTo>
                    <a:cubicBezTo>
                      <a:pt x="2400" y="5990"/>
                      <a:pt x="2269" y="5841"/>
                      <a:pt x="2269" y="5640"/>
                    </a:cubicBezTo>
                    <a:cubicBezTo>
                      <a:pt x="2269" y="5451"/>
                      <a:pt x="2426" y="5293"/>
                      <a:pt x="2647" y="5293"/>
                    </a:cubicBezTo>
                    <a:close/>
                    <a:moveTo>
                      <a:pt x="5640" y="5324"/>
                    </a:moveTo>
                    <a:cubicBezTo>
                      <a:pt x="5829" y="5324"/>
                      <a:pt x="5986" y="5482"/>
                      <a:pt x="5986" y="5671"/>
                    </a:cubicBezTo>
                    <a:cubicBezTo>
                      <a:pt x="6018" y="5860"/>
                      <a:pt x="5860" y="6018"/>
                      <a:pt x="5640" y="6018"/>
                    </a:cubicBezTo>
                    <a:cubicBezTo>
                      <a:pt x="5419" y="6018"/>
                      <a:pt x="5262" y="5860"/>
                      <a:pt x="5262" y="5671"/>
                    </a:cubicBezTo>
                    <a:cubicBezTo>
                      <a:pt x="5262" y="5482"/>
                      <a:pt x="5419" y="5324"/>
                      <a:pt x="5640" y="5324"/>
                    </a:cubicBezTo>
                    <a:close/>
                    <a:moveTo>
                      <a:pt x="5191" y="7845"/>
                    </a:moveTo>
                    <a:cubicBezTo>
                      <a:pt x="5285" y="7845"/>
                      <a:pt x="5372" y="7876"/>
                      <a:pt x="5419" y="7939"/>
                    </a:cubicBezTo>
                    <a:cubicBezTo>
                      <a:pt x="5640" y="8065"/>
                      <a:pt x="5640" y="8317"/>
                      <a:pt x="5482" y="8475"/>
                    </a:cubicBezTo>
                    <a:cubicBezTo>
                      <a:pt x="5104" y="8822"/>
                      <a:pt x="4632" y="9011"/>
                      <a:pt x="4128" y="9011"/>
                    </a:cubicBezTo>
                    <a:cubicBezTo>
                      <a:pt x="3624" y="9011"/>
                      <a:pt x="3151" y="8822"/>
                      <a:pt x="2836" y="8475"/>
                    </a:cubicBezTo>
                    <a:cubicBezTo>
                      <a:pt x="2678" y="8317"/>
                      <a:pt x="2678" y="8065"/>
                      <a:pt x="2836" y="7939"/>
                    </a:cubicBezTo>
                    <a:cubicBezTo>
                      <a:pt x="2915" y="7876"/>
                      <a:pt x="3009" y="7845"/>
                      <a:pt x="3100" y="7845"/>
                    </a:cubicBezTo>
                    <a:cubicBezTo>
                      <a:pt x="3190" y="7845"/>
                      <a:pt x="3277" y="7876"/>
                      <a:pt x="3340" y="7939"/>
                    </a:cubicBezTo>
                    <a:cubicBezTo>
                      <a:pt x="3561" y="8160"/>
                      <a:pt x="3844" y="8270"/>
                      <a:pt x="4128" y="8270"/>
                    </a:cubicBezTo>
                    <a:cubicBezTo>
                      <a:pt x="4411" y="8270"/>
                      <a:pt x="4695" y="8160"/>
                      <a:pt x="4915" y="7939"/>
                    </a:cubicBezTo>
                    <a:cubicBezTo>
                      <a:pt x="4994" y="7876"/>
                      <a:pt x="5096" y="7845"/>
                      <a:pt x="5191" y="7845"/>
                    </a:cubicBezTo>
                    <a:close/>
                    <a:moveTo>
                      <a:pt x="1796" y="0"/>
                    </a:moveTo>
                    <a:cubicBezTo>
                      <a:pt x="1670" y="126"/>
                      <a:pt x="1135" y="504"/>
                      <a:pt x="1072" y="630"/>
                    </a:cubicBezTo>
                    <a:cubicBezTo>
                      <a:pt x="442" y="1260"/>
                      <a:pt x="0" y="2363"/>
                      <a:pt x="0" y="3403"/>
                    </a:cubicBezTo>
                    <a:lnTo>
                      <a:pt x="0" y="6396"/>
                    </a:lnTo>
                    <a:cubicBezTo>
                      <a:pt x="0" y="8632"/>
                      <a:pt x="1859" y="10491"/>
                      <a:pt x="4128" y="10491"/>
                    </a:cubicBezTo>
                    <a:cubicBezTo>
                      <a:pt x="6427" y="10491"/>
                      <a:pt x="8286" y="8632"/>
                      <a:pt x="8286" y="6396"/>
                    </a:cubicBezTo>
                    <a:lnTo>
                      <a:pt x="8286" y="4505"/>
                    </a:lnTo>
                    <a:cubicBezTo>
                      <a:pt x="8157" y="4513"/>
                      <a:pt x="8028" y="4517"/>
                      <a:pt x="7899" y="4517"/>
                    </a:cubicBezTo>
                    <a:cubicBezTo>
                      <a:pt x="6396" y="4517"/>
                      <a:pt x="4939" y="4009"/>
                      <a:pt x="3750" y="2993"/>
                    </a:cubicBezTo>
                    <a:cubicBezTo>
                      <a:pt x="2804" y="2206"/>
                      <a:pt x="2174" y="1103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5883;p135">
                <a:extLst>
                  <a:ext uri="{FF2B5EF4-FFF2-40B4-BE49-F238E27FC236}">
                    <a16:creationId xmlns:a16="http://schemas.microsoft.com/office/drawing/2014/main" id="{97DD4A80-EEB3-274D-834E-4243BECC621D}"/>
                  </a:ext>
                </a:extLst>
              </p:cNvPr>
              <p:cNvSpPr/>
              <p:nvPr/>
            </p:nvSpPr>
            <p:spPr>
              <a:xfrm>
                <a:off x="-57269475" y="3372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1" y="1"/>
                    </a:moveTo>
                    <a:lnTo>
                      <a:pt x="1" y="2553"/>
                    </a:lnTo>
                    <a:cubicBezTo>
                      <a:pt x="442" y="2301"/>
                      <a:pt x="757" y="1828"/>
                      <a:pt x="757" y="1261"/>
                    </a:cubicBezTo>
                    <a:cubicBezTo>
                      <a:pt x="757" y="757"/>
                      <a:pt x="473" y="28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5884;p135">
                <a:extLst>
                  <a:ext uri="{FF2B5EF4-FFF2-40B4-BE49-F238E27FC236}">
                    <a16:creationId xmlns:a16="http://schemas.microsoft.com/office/drawing/2014/main" id="{9D6DEF58-759F-9D44-A268-AC2990713535}"/>
                  </a:ext>
                </a:extLst>
              </p:cNvPr>
              <p:cNvSpPr/>
              <p:nvPr/>
            </p:nvSpPr>
            <p:spPr>
              <a:xfrm>
                <a:off x="-57436450" y="3198925"/>
                <a:ext cx="185900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6176" extrusionOk="0">
                    <a:moveTo>
                      <a:pt x="1828" y="0"/>
                    </a:moveTo>
                    <a:cubicBezTo>
                      <a:pt x="1198" y="0"/>
                      <a:pt x="568" y="126"/>
                      <a:pt x="1" y="315"/>
                    </a:cubicBezTo>
                    <a:cubicBezTo>
                      <a:pt x="1" y="977"/>
                      <a:pt x="127" y="1639"/>
                      <a:pt x="316" y="2237"/>
                    </a:cubicBezTo>
                    <a:cubicBezTo>
                      <a:pt x="631" y="3151"/>
                      <a:pt x="1167" y="3970"/>
                      <a:pt x="1923" y="4600"/>
                    </a:cubicBezTo>
                    <a:cubicBezTo>
                      <a:pt x="2710" y="5262"/>
                      <a:pt x="3655" y="5734"/>
                      <a:pt x="4632" y="5892"/>
                    </a:cubicBezTo>
                    <a:cubicBezTo>
                      <a:pt x="5073" y="5976"/>
                      <a:pt x="5262" y="5976"/>
                      <a:pt x="5507" y="5976"/>
                    </a:cubicBezTo>
                    <a:lnTo>
                      <a:pt x="5507" y="5976"/>
                    </a:lnTo>
                    <a:cubicBezTo>
                      <a:pt x="5630" y="5976"/>
                      <a:pt x="5766" y="5976"/>
                      <a:pt x="5955" y="5986"/>
                    </a:cubicBezTo>
                    <a:lnTo>
                      <a:pt x="6680" y="5986"/>
                    </a:lnTo>
                    <a:cubicBezTo>
                      <a:pt x="6963" y="5986"/>
                      <a:pt x="7215" y="6049"/>
                      <a:pt x="7436" y="6175"/>
                    </a:cubicBezTo>
                    <a:lnTo>
                      <a:pt x="7436" y="5671"/>
                    </a:lnTo>
                    <a:lnTo>
                      <a:pt x="7436" y="5640"/>
                    </a:lnTo>
                    <a:cubicBezTo>
                      <a:pt x="7436" y="2552"/>
                      <a:pt x="4916" y="0"/>
                      <a:pt x="1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5885;p135">
                <a:extLst>
                  <a:ext uri="{FF2B5EF4-FFF2-40B4-BE49-F238E27FC236}">
                    <a16:creationId xmlns:a16="http://schemas.microsoft.com/office/drawing/2014/main" id="{0496E694-FD2C-E642-9AE8-EDCE6E58F0D6}"/>
                  </a:ext>
                </a:extLst>
              </p:cNvPr>
              <p:cNvSpPr/>
              <p:nvPr/>
            </p:nvSpPr>
            <p:spPr>
              <a:xfrm>
                <a:off x="-57532525" y="3215450"/>
                <a:ext cx="779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5956" extrusionOk="0">
                    <a:moveTo>
                      <a:pt x="3056" y="1"/>
                    </a:moveTo>
                    <a:cubicBezTo>
                      <a:pt x="1260" y="946"/>
                      <a:pt x="0" y="2836"/>
                      <a:pt x="0" y="5010"/>
                    </a:cubicBezTo>
                    <a:lnTo>
                      <a:pt x="0" y="5199"/>
                    </a:lnTo>
                    <a:lnTo>
                      <a:pt x="0" y="5955"/>
                    </a:lnTo>
                    <a:lnTo>
                      <a:pt x="63" y="5955"/>
                    </a:lnTo>
                    <a:cubicBezTo>
                      <a:pt x="158" y="5829"/>
                      <a:pt x="284" y="5766"/>
                      <a:pt x="410" y="5672"/>
                    </a:cubicBezTo>
                    <a:lnTo>
                      <a:pt x="788" y="5451"/>
                    </a:lnTo>
                    <a:lnTo>
                      <a:pt x="788" y="4601"/>
                    </a:lnTo>
                    <a:cubicBezTo>
                      <a:pt x="914" y="3088"/>
                      <a:pt x="1828" y="1576"/>
                      <a:pt x="3119" y="789"/>
                    </a:cubicBezTo>
                    <a:cubicBezTo>
                      <a:pt x="3088" y="505"/>
                      <a:pt x="3056" y="253"/>
                      <a:pt x="3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8" name="Google Shape;82;p10">
              <a:extLst>
                <a:ext uri="{FF2B5EF4-FFF2-40B4-BE49-F238E27FC236}">
                  <a16:creationId xmlns:a16="http://schemas.microsoft.com/office/drawing/2014/main" id="{4203CA23-935D-B944-978B-936D3E206E13}"/>
                </a:ext>
              </a:extLst>
            </p:cNvPr>
            <p:cNvSpPr txBox="1"/>
            <p:nvPr/>
          </p:nvSpPr>
          <p:spPr>
            <a:xfrm>
              <a:off x="5216237" y="4845712"/>
              <a:ext cx="5108644" cy="134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noAutofit/>
            </a:bodyPr>
            <a:lstStyle/>
            <a:p>
              <a:pPr lvl="0">
                <a:lnSpc>
                  <a:spcPct val="150000"/>
                </a:lnSpc>
                <a:buClr>
                  <a:srgbClr val="252C35"/>
                </a:buClr>
                <a:buSzPts val="1200"/>
              </a:pPr>
              <a:r>
                <a:rPr lang="en-AU" sz="1400" i="0" u="none" strike="noStrike" cap="none" dirty="0">
                  <a:solidFill>
                    <a:srgbClr val="2F4858"/>
                  </a:solidFill>
                  <a:latin typeface="Poppins Medium" panose="00000600000000000000" pitchFamily="2" charset="0"/>
                  <a:ea typeface="Open Sans Light" panose="020B0306030504020204" pitchFamily="34" charset="0"/>
                  <a:cs typeface="Poppins Medium" panose="00000600000000000000" pitchFamily="2" charset="0"/>
                  <a:sym typeface="Montserrat"/>
                </a:rPr>
                <a:t>They should be able to: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Be notified for complex legal matters with all the information they need to provide advice.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r>
                <a:rPr lang="en-AU" sz="1100" b="1" dirty="0">
                  <a:solidFill>
                    <a:srgbClr val="2F485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Montserrat"/>
                </a:rPr>
                <a:t>Track all legal requests from a centralised dashboard.</a:t>
              </a:r>
            </a:p>
            <a:p>
              <a:pPr marL="228600" lvl="0" indent="-228600">
                <a:lnSpc>
                  <a:spcPct val="150000"/>
                </a:lnSpc>
                <a:buClr>
                  <a:srgbClr val="252C35"/>
                </a:buClr>
                <a:buSzPts val="1200"/>
                <a:buFont typeface="+mj-lt"/>
                <a:buAutoNum type="arabicPeriod"/>
              </a:pPr>
              <a:endParaRPr lang="en-AU" sz="1100" b="1" dirty="0">
                <a:solidFill>
                  <a:srgbClr val="2F485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Montserrat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4606A1-D633-4745-ADF8-43B0B1FFEDA6}"/>
              </a:ext>
            </a:extLst>
          </p:cNvPr>
          <p:cNvCxnSpPr/>
          <p:nvPr/>
        </p:nvCxnSpPr>
        <p:spPr>
          <a:xfrm>
            <a:off x="5235299" y="2706975"/>
            <a:ext cx="0" cy="143463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4135DC-0BA6-1547-A7ED-2344E441F1B6}"/>
              </a:ext>
            </a:extLst>
          </p:cNvPr>
          <p:cNvCxnSpPr/>
          <p:nvPr/>
        </p:nvCxnSpPr>
        <p:spPr>
          <a:xfrm>
            <a:off x="5235299" y="4818722"/>
            <a:ext cx="0" cy="143463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F09D40F-EB2A-4B4A-816C-CA017F153395}"/>
              </a:ext>
            </a:extLst>
          </p:cNvPr>
          <p:cNvSpPr/>
          <p:nvPr/>
        </p:nvSpPr>
        <p:spPr>
          <a:xfrm>
            <a:off x="1409362" y="2554382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620CF7-46AA-6445-BC5C-8C408FDE77FF}"/>
              </a:ext>
            </a:extLst>
          </p:cNvPr>
          <p:cNvSpPr/>
          <p:nvPr/>
        </p:nvSpPr>
        <p:spPr>
          <a:xfrm>
            <a:off x="1409362" y="4669194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12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D536-9B28-4CD5-9FCD-F9FA5616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854"/>
            <a:ext cx="10515600" cy="633413"/>
          </a:xfrm>
        </p:spPr>
        <p:txBody>
          <a:bodyPr/>
          <a:lstStyle/>
          <a:p>
            <a:r>
              <a:rPr lang="en-US" dirty="0"/>
              <a:t>Key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A3E99-83C9-4A1D-9E07-164C6C4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6BF-37FE-4BC7-8E01-E36937AF87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4B16-E404-4C0F-A25D-A7A603F35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5995" y="1701651"/>
            <a:ext cx="4363975" cy="353218"/>
          </a:xfrm>
        </p:spPr>
        <p:txBody>
          <a:bodyPr/>
          <a:lstStyle/>
          <a:p>
            <a:r>
              <a:rPr lang="en-US" dirty="0">
                <a:latin typeface="+mj-lt"/>
              </a:rPr>
              <a:t>What feedback are we looking for?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306CE40-4E82-D448-A099-F0041334FC39}"/>
              </a:ext>
            </a:extLst>
          </p:cNvPr>
          <p:cNvGrpSpPr/>
          <p:nvPr/>
        </p:nvGrpSpPr>
        <p:grpSpPr>
          <a:xfrm>
            <a:off x="3320995" y="2547120"/>
            <a:ext cx="5550010" cy="802835"/>
            <a:chOff x="1548625" y="3166492"/>
            <a:chExt cx="5550010" cy="802835"/>
          </a:xfrm>
        </p:grpSpPr>
        <p:sp>
          <p:nvSpPr>
            <p:cNvPr id="109" name="Text Placeholder 6">
              <a:extLst>
                <a:ext uri="{FF2B5EF4-FFF2-40B4-BE49-F238E27FC236}">
                  <a16:creationId xmlns:a16="http://schemas.microsoft.com/office/drawing/2014/main" id="{F7B4C35F-AA8D-6540-A9AA-B2D8AB99F055}"/>
                </a:ext>
              </a:extLst>
            </p:cNvPr>
            <p:cNvSpPr txBox="1">
              <a:spLocks/>
            </p:cNvSpPr>
            <p:nvPr/>
          </p:nvSpPr>
          <p:spPr>
            <a:xfrm>
              <a:off x="2007642" y="3166492"/>
              <a:ext cx="4088358" cy="802835"/>
            </a:xfrm>
            <a:prstGeom prst="rect">
              <a:avLst/>
            </a:prstGeom>
          </p:spPr>
          <p:txBody>
            <a:bodyPr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CONTENT</a:t>
              </a:r>
            </a:p>
          </p:txBody>
        </p:sp>
        <p:sp>
          <p:nvSpPr>
            <p:cNvPr id="110" name="Text Placeholder 7">
              <a:extLst>
                <a:ext uri="{FF2B5EF4-FFF2-40B4-BE49-F238E27FC236}">
                  <a16:creationId xmlns:a16="http://schemas.microsoft.com/office/drawing/2014/main" id="{DF8550D3-0AB9-D54D-A6D9-C70E9876D7D4}"/>
                </a:ext>
              </a:extLst>
            </p:cNvPr>
            <p:cNvSpPr txBox="1">
              <a:spLocks/>
            </p:cNvSpPr>
            <p:nvPr/>
          </p:nvSpPr>
          <p:spPr>
            <a:xfrm>
              <a:off x="2007641" y="3442776"/>
              <a:ext cx="5090994" cy="52655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Is this the information the end-user should see? </a:t>
              </a:r>
              <a:r>
                <a:rPr lang="en-US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This involves questions and tips/on-screen guidance.</a:t>
              </a:r>
            </a:p>
          </p:txBody>
        </p:sp>
        <p:grpSp>
          <p:nvGrpSpPr>
            <p:cNvPr id="111" name="Google Shape;7366;p138">
              <a:extLst>
                <a:ext uri="{FF2B5EF4-FFF2-40B4-BE49-F238E27FC236}">
                  <a16:creationId xmlns:a16="http://schemas.microsoft.com/office/drawing/2014/main" id="{B2F803A3-0FFF-024B-A2F8-5EA84ABDDB24}"/>
                </a:ext>
              </a:extLst>
            </p:cNvPr>
            <p:cNvGrpSpPr/>
            <p:nvPr/>
          </p:nvGrpSpPr>
          <p:grpSpPr>
            <a:xfrm>
              <a:off x="1548625" y="3253869"/>
              <a:ext cx="359209" cy="358502"/>
              <a:chOff x="-31094350" y="3194000"/>
              <a:chExt cx="292225" cy="291650"/>
            </a:xfrm>
            <a:solidFill>
              <a:srgbClr val="596B88"/>
            </a:solidFill>
          </p:grpSpPr>
          <p:sp>
            <p:nvSpPr>
              <p:cNvPr id="112" name="Google Shape;7367;p138">
                <a:extLst>
                  <a:ext uri="{FF2B5EF4-FFF2-40B4-BE49-F238E27FC236}">
                    <a16:creationId xmlns:a16="http://schemas.microsoft.com/office/drawing/2014/main" id="{9CAF2DFA-8C09-8944-9C19-50BC0D7F43D1}"/>
                  </a:ext>
                </a:extLst>
              </p:cNvPr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3" name="Google Shape;7368;p138">
                <a:extLst>
                  <a:ext uri="{FF2B5EF4-FFF2-40B4-BE49-F238E27FC236}">
                    <a16:creationId xmlns:a16="http://schemas.microsoft.com/office/drawing/2014/main" id="{6AF1CE4C-89E9-5548-969A-40106518621E}"/>
                  </a:ext>
                </a:extLst>
              </p:cNvPr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4" name="Google Shape;7369;p138">
                <a:extLst>
                  <a:ext uri="{FF2B5EF4-FFF2-40B4-BE49-F238E27FC236}">
                    <a16:creationId xmlns:a16="http://schemas.microsoft.com/office/drawing/2014/main" id="{470C5243-1A14-5A49-A462-B82BB1034B2C}"/>
                  </a:ext>
                </a:extLst>
              </p:cNvPr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5" name="Google Shape;7370;p138">
                <a:extLst>
                  <a:ext uri="{FF2B5EF4-FFF2-40B4-BE49-F238E27FC236}">
                    <a16:creationId xmlns:a16="http://schemas.microsoft.com/office/drawing/2014/main" id="{6FFBB73E-8B08-F542-9305-B17BD7471D4C}"/>
                  </a:ext>
                </a:extLst>
              </p:cNvPr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6" name="Google Shape;7371;p138">
                <a:extLst>
                  <a:ext uri="{FF2B5EF4-FFF2-40B4-BE49-F238E27FC236}">
                    <a16:creationId xmlns:a16="http://schemas.microsoft.com/office/drawing/2014/main" id="{92D33C35-28AD-8249-99CC-799A7B8155D4}"/>
                  </a:ext>
                </a:extLst>
              </p:cNvPr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7" name="Google Shape;7372;p138">
                <a:extLst>
                  <a:ext uri="{FF2B5EF4-FFF2-40B4-BE49-F238E27FC236}">
                    <a16:creationId xmlns:a16="http://schemas.microsoft.com/office/drawing/2014/main" id="{E2DCFDC6-CF4A-A64B-9782-CB744B39C861}"/>
                  </a:ext>
                </a:extLst>
              </p:cNvPr>
              <p:cNvSpPr/>
              <p:nvPr/>
            </p:nvSpPr>
            <p:spPr>
              <a:xfrm>
                <a:off x="-30853350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8" name="Google Shape;7373;p138">
                <a:extLst>
                  <a:ext uri="{FF2B5EF4-FFF2-40B4-BE49-F238E27FC236}">
                    <a16:creationId xmlns:a16="http://schemas.microsoft.com/office/drawing/2014/main" id="{C43BB5B1-609F-4643-ACE8-3D477F170EDB}"/>
                  </a:ext>
                </a:extLst>
              </p:cNvPr>
              <p:cNvSpPr/>
              <p:nvPr/>
            </p:nvSpPr>
            <p:spPr>
              <a:xfrm>
                <a:off x="-30853350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19" name="Google Shape;7374;p138">
                <a:extLst>
                  <a:ext uri="{FF2B5EF4-FFF2-40B4-BE49-F238E27FC236}">
                    <a16:creationId xmlns:a16="http://schemas.microsoft.com/office/drawing/2014/main" id="{B77791E0-7955-1C4C-9565-8C6941CED850}"/>
                  </a:ext>
                </a:extLst>
              </p:cNvPr>
              <p:cNvSpPr/>
              <p:nvPr/>
            </p:nvSpPr>
            <p:spPr>
              <a:xfrm>
                <a:off x="-30851775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2D37BC-75E2-944B-A3D9-FCA448F435B5}"/>
              </a:ext>
            </a:extLst>
          </p:cNvPr>
          <p:cNvGrpSpPr/>
          <p:nvPr/>
        </p:nvGrpSpPr>
        <p:grpSpPr>
          <a:xfrm>
            <a:off x="3321121" y="3920951"/>
            <a:ext cx="5549884" cy="802835"/>
            <a:chOff x="3752612" y="3920951"/>
            <a:chExt cx="5549884" cy="80283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DE94773-5586-B54B-BAFF-91B27C325687}"/>
                </a:ext>
              </a:extLst>
            </p:cNvPr>
            <p:cNvGrpSpPr/>
            <p:nvPr/>
          </p:nvGrpSpPr>
          <p:grpSpPr>
            <a:xfrm>
              <a:off x="4211502" y="3920951"/>
              <a:ext cx="5090994" cy="802835"/>
              <a:chOff x="2007641" y="3166492"/>
              <a:chExt cx="5090994" cy="802835"/>
            </a:xfrm>
          </p:grpSpPr>
          <p:sp>
            <p:nvSpPr>
              <p:cNvPr id="97" name="Text Placeholder 6">
                <a:extLst>
                  <a:ext uri="{FF2B5EF4-FFF2-40B4-BE49-F238E27FC236}">
                    <a16:creationId xmlns:a16="http://schemas.microsoft.com/office/drawing/2014/main" id="{5AA6A929-F506-B543-B630-2D80CC8EC7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7642" y="3166492"/>
                <a:ext cx="4088358" cy="802835"/>
              </a:xfrm>
              <a:prstGeom prst="rect">
                <a:avLst/>
              </a:prstGeom>
            </p:spPr>
            <p:txBody>
              <a:bodyPr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chemeClr val="tx2"/>
                    </a:solidFill>
                    <a:latin typeface="+mj-lt"/>
                  </a:rPr>
                  <a:t>LOGIC</a:t>
                </a:r>
              </a:p>
            </p:txBody>
          </p:sp>
          <p:sp>
            <p:nvSpPr>
              <p:cNvPr id="98" name="Text Placeholder 7">
                <a:extLst>
                  <a:ext uri="{FF2B5EF4-FFF2-40B4-BE49-F238E27FC236}">
                    <a16:creationId xmlns:a16="http://schemas.microsoft.com/office/drawing/2014/main" id="{827526FE-1744-B94D-9FC8-F56DF39AA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7641" y="3442776"/>
                <a:ext cx="5090994" cy="52655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200" b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Did the App flow the way it is intended? </a:t>
                </a:r>
                <a:r>
                  <a:rPr lang="en-US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This can be calculations, smart forms and routing pathways. Errors such as “Could not retrieve next page” is an error in logic.</a:t>
                </a:r>
              </a:p>
            </p:txBody>
          </p:sp>
        </p:grpSp>
        <p:sp>
          <p:nvSpPr>
            <p:cNvPr id="120" name="Google Shape;5385;p134">
              <a:extLst>
                <a:ext uri="{FF2B5EF4-FFF2-40B4-BE49-F238E27FC236}">
                  <a16:creationId xmlns:a16="http://schemas.microsoft.com/office/drawing/2014/main" id="{6ED3ED3A-A6D8-1846-AA48-6C6A5AF995F1}"/>
                </a:ext>
              </a:extLst>
            </p:cNvPr>
            <p:cNvSpPr/>
            <p:nvPr/>
          </p:nvSpPr>
          <p:spPr>
            <a:xfrm>
              <a:off x="3752612" y="3980765"/>
              <a:ext cx="326631" cy="326657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6427" y="3592"/>
                  </a:moveTo>
                  <a:cubicBezTo>
                    <a:pt x="7939" y="3592"/>
                    <a:pt x="9168" y="4821"/>
                    <a:pt x="9168" y="6365"/>
                  </a:cubicBezTo>
                  <a:cubicBezTo>
                    <a:pt x="9168" y="7846"/>
                    <a:pt x="7908" y="9106"/>
                    <a:pt x="6427" y="9106"/>
                  </a:cubicBezTo>
                  <a:cubicBezTo>
                    <a:pt x="4883" y="9106"/>
                    <a:pt x="3655" y="7877"/>
                    <a:pt x="3655" y="6365"/>
                  </a:cubicBezTo>
                  <a:cubicBezTo>
                    <a:pt x="3655" y="4821"/>
                    <a:pt x="4883" y="3592"/>
                    <a:pt x="6427" y="3592"/>
                  </a:cubicBez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52"/>
                  </a:cubicBezTo>
                  <a:lnTo>
                    <a:pt x="5009" y="1576"/>
                  </a:lnTo>
                  <a:cubicBezTo>
                    <a:pt x="4631" y="1702"/>
                    <a:pt x="4285" y="1828"/>
                    <a:pt x="3970" y="2017"/>
                  </a:cubicBezTo>
                  <a:lnTo>
                    <a:pt x="3466" y="1513"/>
                  </a:lnTo>
                  <a:cubicBezTo>
                    <a:pt x="3308" y="1356"/>
                    <a:pt x="3088" y="1277"/>
                    <a:pt x="2867" y="1277"/>
                  </a:cubicBezTo>
                  <a:cubicBezTo>
                    <a:pt x="2647" y="1277"/>
                    <a:pt x="2426" y="1356"/>
                    <a:pt x="2269" y="1513"/>
                  </a:cubicBezTo>
                  <a:lnTo>
                    <a:pt x="1481" y="2301"/>
                  </a:lnTo>
                  <a:cubicBezTo>
                    <a:pt x="1166" y="2616"/>
                    <a:pt x="1166" y="3151"/>
                    <a:pt x="1481" y="3466"/>
                  </a:cubicBezTo>
                  <a:lnTo>
                    <a:pt x="2017" y="4002"/>
                  </a:lnTo>
                  <a:cubicBezTo>
                    <a:pt x="1796" y="4317"/>
                    <a:pt x="1701" y="4664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7"/>
                    <a:pt x="0" y="5829"/>
                  </a:cubicBezTo>
                  <a:lnTo>
                    <a:pt x="0" y="6932"/>
                  </a:lnTo>
                  <a:cubicBezTo>
                    <a:pt x="0" y="7405"/>
                    <a:pt x="347" y="7783"/>
                    <a:pt x="819" y="7783"/>
                  </a:cubicBezTo>
                  <a:lnTo>
                    <a:pt x="1575" y="7783"/>
                  </a:lnTo>
                  <a:cubicBezTo>
                    <a:pt x="1701" y="8129"/>
                    <a:pt x="1796" y="8476"/>
                    <a:pt x="2017" y="8791"/>
                  </a:cubicBezTo>
                  <a:lnTo>
                    <a:pt x="1481" y="9295"/>
                  </a:lnTo>
                  <a:cubicBezTo>
                    <a:pt x="1166" y="9610"/>
                    <a:pt x="1166" y="10177"/>
                    <a:pt x="1481" y="10492"/>
                  </a:cubicBezTo>
                  <a:lnTo>
                    <a:pt x="2269" y="11280"/>
                  </a:lnTo>
                  <a:cubicBezTo>
                    <a:pt x="2426" y="11437"/>
                    <a:pt x="2647" y="11516"/>
                    <a:pt x="2867" y="11516"/>
                  </a:cubicBezTo>
                  <a:cubicBezTo>
                    <a:pt x="3088" y="11516"/>
                    <a:pt x="3308" y="11437"/>
                    <a:pt x="3466" y="11280"/>
                  </a:cubicBezTo>
                  <a:lnTo>
                    <a:pt x="3970" y="10776"/>
                  </a:lnTo>
                  <a:cubicBezTo>
                    <a:pt x="4285" y="10965"/>
                    <a:pt x="4631" y="11091"/>
                    <a:pt x="5009" y="11185"/>
                  </a:cubicBezTo>
                  <a:lnTo>
                    <a:pt x="5009" y="11941"/>
                  </a:lnTo>
                  <a:cubicBezTo>
                    <a:pt x="5009" y="12414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414"/>
                    <a:pt x="7750" y="11941"/>
                  </a:cubicBezTo>
                  <a:lnTo>
                    <a:pt x="7750" y="11185"/>
                  </a:lnTo>
                  <a:cubicBezTo>
                    <a:pt x="8097" y="11091"/>
                    <a:pt x="8475" y="10965"/>
                    <a:pt x="8790" y="10776"/>
                  </a:cubicBezTo>
                  <a:lnTo>
                    <a:pt x="9294" y="11280"/>
                  </a:lnTo>
                  <a:cubicBezTo>
                    <a:pt x="9452" y="11437"/>
                    <a:pt x="9664" y="11516"/>
                    <a:pt x="9877" y="11516"/>
                  </a:cubicBezTo>
                  <a:cubicBezTo>
                    <a:pt x="10090" y="11516"/>
                    <a:pt x="10302" y="11437"/>
                    <a:pt x="10460" y="11280"/>
                  </a:cubicBezTo>
                  <a:lnTo>
                    <a:pt x="11247" y="10492"/>
                  </a:lnTo>
                  <a:cubicBezTo>
                    <a:pt x="11563" y="10177"/>
                    <a:pt x="11563" y="9610"/>
                    <a:pt x="11247" y="9295"/>
                  </a:cubicBezTo>
                  <a:lnTo>
                    <a:pt x="10743" y="8791"/>
                  </a:lnTo>
                  <a:cubicBezTo>
                    <a:pt x="10932" y="8476"/>
                    <a:pt x="11058" y="8129"/>
                    <a:pt x="11184" y="7783"/>
                  </a:cubicBezTo>
                  <a:lnTo>
                    <a:pt x="11941" y="7783"/>
                  </a:lnTo>
                  <a:cubicBezTo>
                    <a:pt x="12413" y="7783"/>
                    <a:pt x="12760" y="7405"/>
                    <a:pt x="12760" y="6932"/>
                  </a:cubicBezTo>
                  <a:lnTo>
                    <a:pt x="12760" y="5829"/>
                  </a:lnTo>
                  <a:cubicBezTo>
                    <a:pt x="12760" y="5325"/>
                    <a:pt x="12350" y="4979"/>
                    <a:pt x="11941" y="4979"/>
                  </a:cubicBezTo>
                  <a:lnTo>
                    <a:pt x="11184" y="4979"/>
                  </a:lnTo>
                  <a:cubicBezTo>
                    <a:pt x="11058" y="4632"/>
                    <a:pt x="10932" y="4254"/>
                    <a:pt x="10743" y="3939"/>
                  </a:cubicBezTo>
                  <a:lnTo>
                    <a:pt x="11247" y="3435"/>
                  </a:lnTo>
                  <a:cubicBezTo>
                    <a:pt x="11563" y="3120"/>
                    <a:pt x="11563" y="2553"/>
                    <a:pt x="11247" y="2238"/>
                  </a:cubicBezTo>
                  <a:lnTo>
                    <a:pt x="10460" y="1450"/>
                  </a:lnTo>
                  <a:cubicBezTo>
                    <a:pt x="10302" y="1293"/>
                    <a:pt x="10090" y="1214"/>
                    <a:pt x="9877" y="1214"/>
                  </a:cubicBezTo>
                  <a:cubicBezTo>
                    <a:pt x="9664" y="1214"/>
                    <a:pt x="9452" y="1293"/>
                    <a:pt x="9294" y="1450"/>
                  </a:cubicBezTo>
                  <a:lnTo>
                    <a:pt x="8790" y="1986"/>
                  </a:lnTo>
                  <a:cubicBezTo>
                    <a:pt x="8475" y="1765"/>
                    <a:pt x="8097" y="1671"/>
                    <a:pt x="7750" y="1545"/>
                  </a:cubicBezTo>
                  <a:lnTo>
                    <a:pt x="7750" y="852"/>
                  </a:lnTo>
                  <a:cubicBezTo>
                    <a:pt x="7750" y="379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96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FCEF74-5C18-A148-BE29-73FADED525DE}"/>
              </a:ext>
            </a:extLst>
          </p:cNvPr>
          <p:cNvGrpSpPr/>
          <p:nvPr/>
        </p:nvGrpSpPr>
        <p:grpSpPr>
          <a:xfrm>
            <a:off x="3306082" y="5345497"/>
            <a:ext cx="5564923" cy="802835"/>
            <a:chOff x="3737573" y="5215737"/>
            <a:chExt cx="5564923" cy="8028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231846-61F4-F240-B9C1-CE83A6CA2367}"/>
                </a:ext>
              </a:extLst>
            </p:cNvPr>
            <p:cNvGrpSpPr/>
            <p:nvPr/>
          </p:nvGrpSpPr>
          <p:grpSpPr>
            <a:xfrm>
              <a:off x="4211502" y="5215737"/>
              <a:ext cx="5090994" cy="802835"/>
              <a:chOff x="2007641" y="3166492"/>
              <a:chExt cx="5090994" cy="802835"/>
            </a:xfrm>
          </p:grpSpPr>
          <p:sp>
            <p:nvSpPr>
              <p:cNvPr id="85" name="Text Placeholder 6">
                <a:extLst>
                  <a:ext uri="{FF2B5EF4-FFF2-40B4-BE49-F238E27FC236}">
                    <a16:creationId xmlns:a16="http://schemas.microsoft.com/office/drawing/2014/main" id="{E6F4EFB9-E5DA-DA40-A1DC-1B32F09558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7642" y="3166492"/>
                <a:ext cx="4088358" cy="802835"/>
              </a:xfrm>
              <a:prstGeom prst="rect">
                <a:avLst/>
              </a:prstGeom>
            </p:spPr>
            <p:txBody>
              <a:bodyPr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chemeClr val="tx2"/>
                    </a:solidFill>
                    <a:latin typeface="+mj-lt"/>
                  </a:rPr>
                  <a:t>USER EXPERIENCE</a:t>
                </a:r>
              </a:p>
            </p:txBody>
          </p:sp>
          <p:sp>
            <p:nvSpPr>
              <p:cNvPr id="86" name="Text Placeholder 7">
                <a:extLst>
                  <a:ext uri="{FF2B5EF4-FFF2-40B4-BE49-F238E27FC236}">
                    <a16:creationId xmlns:a16="http://schemas.microsoft.com/office/drawing/2014/main" id="{7F51D137-0804-284C-93AE-C314CBB735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7641" y="3442776"/>
                <a:ext cx="5090994" cy="52655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200" b="1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How will the end-user feel about using this App? </a:t>
                </a:r>
                <a:r>
                  <a:rPr lang="en-US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Ways to reduce the number of clicks and extra guidance where necessary are methods of improving user experience.</a:t>
                </a:r>
              </a:p>
            </p:txBody>
          </p:sp>
        </p:grpSp>
        <p:grpSp>
          <p:nvGrpSpPr>
            <p:cNvPr id="121" name="Google Shape;9308;p143">
              <a:extLst>
                <a:ext uri="{FF2B5EF4-FFF2-40B4-BE49-F238E27FC236}">
                  <a16:creationId xmlns:a16="http://schemas.microsoft.com/office/drawing/2014/main" id="{5DCD0411-C896-6B47-B055-458419C6CB27}"/>
                </a:ext>
              </a:extLst>
            </p:cNvPr>
            <p:cNvGrpSpPr/>
            <p:nvPr/>
          </p:nvGrpSpPr>
          <p:grpSpPr>
            <a:xfrm>
              <a:off x="3737573" y="5294324"/>
              <a:ext cx="356708" cy="352904"/>
              <a:chOff x="581525" y="3254850"/>
              <a:chExt cx="297750" cy="294575"/>
            </a:xfrm>
            <a:solidFill>
              <a:srgbClr val="596B88"/>
            </a:solidFill>
          </p:grpSpPr>
          <p:sp>
            <p:nvSpPr>
              <p:cNvPr id="122" name="Google Shape;9309;p143">
                <a:extLst>
                  <a:ext uri="{FF2B5EF4-FFF2-40B4-BE49-F238E27FC236}">
                    <a16:creationId xmlns:a16="http://schemas.microsoft.com/office/drawing/2014/main" id="{E6169413-0A27-4F45-B771-AFC3F70CFB01}"/>
                  </a:ext>
                </a:extLst>
              </p:cNvPr>
              <p:cNvSpPr/>
              <p:nvPr/>
            </p:nvSpPr>
            <p:spPr>
              <a:xfrm>
                <a:off x="616950" y="3358025"/>
                <a:ext cx="890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66" extrusionOk="0">
                    <a:moveTo>
                      <a:pt x="1797" y="0"/>
                    </a:moveTo>
                    <a:cubicBezTo>
                      <a:pt x="789" y="0"/>
                      <a:pt x="1" y="788"/>
                      <a:pt x="1" y="1733"/>
                    </a:cubicBezTo>
                    <a:cubicBezTo>
                      <a:pt x="1" y="2710"/>
                      <a:pt x="789" y="3466"/>
                      <a:pt x="1797" y="3466"/>
                    </a:cubicBezTo>
                    <a:cubicBezTo>
                      <a:pt x="2773" y="3466"/>
                      <a:pt x="3561" y="2710"/>
                      <a:pt x="3561" y="1733"/>
                    </a:cubicBezTo>
                    <a:cubicBezTo>
                      <a:pt x="3561" y="788"/>
                      <a:pt x="2773" y="0"/>
                      <a:pt x="17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23" name="Google Shape;9310;p143">
                <a:extLst>
                  <a:ext uri="{FF2B5EF4-FFF2-40B4-BE49-F238E27FC236}">
                    <a16:creationId xmlns:a16="http://schemas.microsoft.com/office/drawing/2014/main" id="{C014183F-168F-8146-B232-41B97D0A0204}"/>
                  </a:ext>
                </a:extLst>
              </p:cNvPr>
              <p:cNvSpPr/>
              <p:nvPr/>
            </p:nvSpPr>
            <p:spPr>
              <a:xfrm>
                <a:off x="721725" y="3254850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1355"/>
                    </a:moveTo>
                    <a:cubicBezTo>
                      <a:pt x="3749" y="1355"/>
                      <a:pt x="4159" y="1827"/>
                      <a:pt x="4159" y="2363"/>
                    </a:cubicBezTo>
                    <a:cubicBezTo>
                      <a:pt x="4159" y="2773"/>
                      <a:pt x="3970" y="3119"/>
                      <a:pt x="3623" y="3277"/>
                    </a:cubicBezTo>
                    <a:cubicBezTo>
                      <a:pt x="3529" y="3308"/>
                      <a:pt x="3497" y="3434"/>
                      <a:pt x="3497" y="3560"/>
                    </a:cubicBezTo>
                    <a:cubicBezTo>
                      <a:pt x="3497" y="3749"/>
                      <a:pt x="3340" y="3907"/>
                      <a:pt x="3151" y="3907"/>
                    </a:cubicBezTo>
                    <a:cubicBezTo>
                      <a:pt x="2962" y="3907"/>
                      <a:pt x="2804" y="3749"/>
                      <a:pt x="2804" y="3560"/>
                    </a:cubicBezTo>
                    <a:cubicBezTo>
                      <a:pt x="2804" y="3151"/>
                      <a:pt x="2993" y="2836"/>
                      <a:pt x="3308" y="2647"/>
                    </a:cubicBezTo>
                    <a:cubicBezTo>
                      <a:pt x="3434" y="2552"/>
                      <a:pt x="3497" y="2458"/>
                      <a:pt x="3497" y="2332"/>
                    </a:cubicBezTo>
                    <a:cubicBezTo>
                      <a:pt x="3497" y="2143"/>
                      <a:pt x="3340" y="1953"/>
                      <a:pt x="3151" y="1953"/>
                    </a:cubicBezTo>
                    <a:cubicBezTo>
                      <a:pt x="2962" y="1953"/>
                      <a:pt x="2804" y="2143"/>
                      <a:pt x="2804" y="2332"/>
                    </a:cubicBezTo>
                    <a:cubicBezTo>
                      <a:pt x="2804" y="2521"/>
                      <a:pt x="2646" y="2678"/>
                      <a:pt x="2426" y="2678"/>
                    </a:cubicBezTo>
                    <a:cubicBezTo>
                      <a:pt x="2237" y="2678"/>
                      <a:pt x="2079" y="2521"/>
                      <a:pt x="2079" y="2332"/>
                    </a:cubicBezTo>
                    <a:cubicBezTo>
                      <a:pt x="2079" y="1827"/>
                      <a:pt x="2552" y="1355"/>
                      <a:pt x="3151" y="1355"/>
                    </a:cubicBezTo>
                    <a:close/>
                    <a:moveTo>
                      <a:pt x="3151" y="4096"/>
                    </a:moveTo>
                    <a:cubicBezTo>
                      <a:pt x="3340" y="4096"/>
                      <a:pt x="3497" y="4253"/>
                      <a:pt x="3497" y="4442"/>
                    </a:cubicBezTo>
                    <a:cubicBezTo>
                      <a:pt x="3497" y="4663"/>
                      <a:pt x="3340" y="4820"/>
                      <a:pt x="3151" y="4820"/>
                    </a:cubicBezTo>
                    <a:cubicBezTo>
                      <a:pt x="2962" y="4820"/>
                      <a:pt x="2804" y="4663"/>
                      <a:pt x="2804" y="4442"/>
                    </a:cubicBezTo>
                    <a:cubicBezTo>
                      <a:pt x="2804" y="4253"/>
                      <a:pt x="2962" y="4096"/>
                      <a:pt x="3151" y="4096"/>
                    </a:cubicBezTo>
                    <a:close/>
                    <a:moveTo>
                      <a:pt x="3182" y="0"/>
                    </a:moveTo>
                    <a:cubicBezTo>
                      <a:pt x="1481" y="0"/>
                      <a:pt x="63" y="1418"/>
                      <a:pt x="63" y="3119"/>
                    </a:cubicBezTo>
                    <a:cubicBezTo>
                      <a:pt x="63" y="3655"/>
                      <a:pt x="189" y="4159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47" y="6238"/>
                      <a:pt x="473" y="6238"/>
                    </a:cubicBezTo>
                    <a:lnTo>
                      <a:pt x="1764" y="5892"/>
                    </a:lnTo>
                    <a:cubicBezTo>
                      <a:pt x="2205" y="6144"/>
                      <a:pt x="2678" y="6238"/>
                      <a:pt x="3182" y="6238"/>
                    </a:cubicBezTo>
                    <a:cubicBezTo>
                      <a:pt x="4915" y="6238"/>
                      <a:pt x="6301" y="4789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  <p:sp>
            <p:nvSpPr>
              <p:cNvPr id="124" name="Google Shape;9311;p143">
                <a:extLst>
                  <a:ext uri="{FF2B5EF4-FFF2-40B4-BE49-F238E27FC236}">
                    <a16:creationId xmlns:a16="http://schemas.microsoft.com/office/drawing/2014/main" id="{32D872C6-1ADD-6547-B87B-0EDB840BBA74}"/>
                  </a:ext>
                </a:extLst>
              </p:cNvPr>
              <p:cNvSpPr/>
              <p:nvPr/>
            </p:nvSpPr>
            <p:spPr>
              <a:xfrm>
                <a:off x="581525" y="3440725"/>
                <a:ext cx="1575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4348" extrusionOk="0">
                    <a:moveTo>
                      <a:pt x="1355" y="0"/>
                    </a:moveTo>
                    <a:cubicBezTo>
                      <a:pt x="567" y="567"/>
                      <a:pt x="0" y="1513"/>
                      <a:pt x="0" y="2584"/>
                    </a:cubicBezTo>
                    <a:lnTo>
                      <a:pt x="0" y="4001"/>
                    </a:lnTo>
                    <a:cubicBezTo>
                      <a:pt x="63" y="4190"/>
                      <a:pt x="221" y="4348"/>
                      <a:pt x="410" y="4348"/>
                    </a:cubicBezTo>
                    <a:lnTo>
                      <a:pt x="5955" y="4348"/>
                    </a:lnTo>
                    <a:cubicBezTo>
                      <a:pt x="6144" y="4348"/>
                      <a:pt x="6301" y="4190"/>
                      <a:pt x="6301" y="4001"/>
                    </a:cubicBezTo>
                    <a:lnTo>
                      <a:pt x="6301" y="2584"/>
                    </a:lnTo>
                    <a:cubicBezTo>
                      <a:pt x="6301" y="1513"/>
                      <a:pt x="5797" y="599"/>
                      <a:pt x="4978" y="0"/>
                    </a:cubicBezTo>
                    <a:cubicBezTo>
                      <a:pt x="4537" y="536"/>
                      <a:pt x="3875" y="851"/>
                      <a:pt x="3151" y="851"/>
                    </a:cubicBezTo>
                    <a:cubicBezTo>
                      <a:pt x="2458" y="851"/>
                      <a:pt x="1796" y="536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05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A3E99-83C9-4A1D-9E07-164C6C4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6BF-37FE-4BC7-8E01-E36937AF87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79B847-B70D-9E4B-8174-E00F38BD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7" y="1782166"/>
            <a:ext cx="9985248" cy="507583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3FAF627-0B13-1E4B-B741-C63B00874157}"/>
              </a:ext>
            </a:extLst>
          </p:cNvPr>
          <p:cNvSpPr/>
          <p:nvPr/>
        </p:nvSpPr>
        <p:spPr>
          <a:xfrm>
            <a:off x="8556978" y="1718711"/>
            <a:ext cx="2777066" cy="526299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D99511-D771-2B45-8CC5-3E2F6F638F9B}"/>
              </a:ext>
            </a:extLst>
          </p:cNvPr>
          <p:cNvSpPr/>
          <p:nvPr/>
        </p:nvSpPr>
        <p:spPr>
          <a:xfrm>
            <a:off x="8653936" y="1242608"/>
            <a:ext cx="2823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Logic errors are flagged here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08541EF-C10B-5142-96C4-2015CE80AC3B}"/>
              </a:ext>
            </a:extLst>
          </p:cNvPr>
          <p:cNvSpPr/>
          <p:nvPr/>
        </p:nvSpPr>
        <p:spPr>
          <a:xfrm>
            <a:off x="1422400" y="4001798"/>
            <a:ext cx="9651999" cy="1693333"/>
          </a:xfrm>
          <a:prstGeom prst="round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4FEDEC-8D8A-1B44-A2A9-AB79B1B8CDC9}"/>
              </a:ext>
            </a:extLst>
          </p:cNvPr>
          <p:cNvSpPr/>
          <p:nvPr/>
        </p:nvSpPr>
        <p:spPr>
          <a:xfrm>
            <a:off x="1422400" y="5848700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Content includes anything on the forms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3B49AAAD-4767-604D-9FAD-3C33FBB8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007"/>
            <a:ext cx="10515600" cy="633413"/>
          </a:xfrm>
        </p:spPr>
        <p:txBody>
          <a:bodyPr/>
          <a:lstStyle/>
          <a:p>
            <a:r>
              <a:rPr lang="en-US" dirty="0"/>
              <a:t>Key Outcomes</a:t>
            </a:r>
          </a:p>
        </p:txBody>
      </p:sp>
    </p:spTree>
    <p:extLst>
      <p:ext uri="{BB962C8B-B14F-4D97-AF65-F5344CB8AC3E}">
        <p14:creationId xmlns:p14="http://schemas.microsoft.com/office/powerpoint/2010/main" val="38484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D536-9B28-4CD5-9FCD-F9FA5616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854"/>
            <a:ext cx="10515600" cy="633413"/>
          </a:xfrm>
        </p:spPr>
        <p:txBody>
          <a:bodyPr/>
          <a:lstStyle/>
          <a:p>
            <a:r>
              <a:rPr lang="en-US" dirty="0"/>
              <a:t>Testing the 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A3E99-83C9-4A1D-9E07-164C6C4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6BF-37FE-4BC7-8E01-E36937AF87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4B16-E404-4C0F-A25D-A7A603F35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372" y="1701589"/>
            <a:ext cx="5375526" cy="353218"/>
          </a:xfrm>
        </p:spPr>
        <p:txBody>
          <a:bodyPr/>
          <a:lstStyle/>
          <a:p>
            <a:r>
              <a:rPr lang="en-US" dirty="0">
                <a:latin typeface="+mj-lt"/>
              </a:rPr>
              <a:t>How to access the tool and where to provide feedback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9EF9F-A658-EB47-880D-ADFC84A851F9}"/>
              </a:ext>
            </a:extLst>
          </p:cNvPr>
          <p:cNvSpPr/>
          <p:nvPr/>
        </p:nvSpPr>
        <p:spPr>
          <a:xfrm>
            <a:off x="2164044" y="2578291"/>
            <a:ext cx="9189756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the App here (details around logging in, if applicable) {{LINK to App}}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any feedback here {{LINK to feedback log}} </a:t>
            </a:r>
            <a:r>
              <a:rPr lang="en-US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before {{Deadline}}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{{Number}} for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4026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71A1-A700-40FA-8553-2C440CC5F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215" y="4770637"/>
            <a:ext cx="5876924" cy="3712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 Light"/>
                <a:cs typeface="Poppins Light"/>
              </a:rPr>
              <a:t>{{Contact Name}}</a:t>
            </a:r>
          </a:p>
          <a:p>
            <a:r>
              <a:rPr lang="en-GB" dirty="0">
                <a:latin typeface="Poppins Light"/>
                <a:cs typeface="Poppins Light"/>
              </a:rPr>
              <a:t>{{Contact Email}}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234110"/>
      </p:ext>
    </p:extLst>
  </p:cSld>
  <p:clrMapOvr>
    <a:masterClrMapping/>
  </p:clrMapOvr>
</p:sld>
</file>

<file path=ppt/theme/theme1.xml><?xml version="1.0" encoding="utf-8"?>
<a:theme xmlns:a="http://schemas.openxmlformats.org/drawingml/2006/main" name="0. Checkbox Theme">
  <a:themeElements>
    <a:clrScheme name="Checkbox Theme">
      <a:dk1>
        <a:srgbClr val="2D3B55"/>
      </a:dk1>
      <a:lt1>
        <a:srgbClr val="F8FCFE"/>
      </a:lt1>
      <a:dk2>
        <a:srgbClr val="51627B"/>
      </a:dk2>
      <a:lt2>
        <a:srgbClr val="FFFFFF"/>
      </a:lt2>
      <a:accent1>
        <a:srgbClr val="17BA86"/>
      </a:accent1>
      <a:accent2>
        <a:srgbClr val="3ED3BF"/>
      </a:accent2>
      <a:accent3>
        <a:srgbClr val="3FB1FD"/>
      </a:accent3>
      <a:accent4>
        <a:srgbClr val="9884E0"/>
      </a:accent4>
      <a:accent5>
        <a:srgbClr val="FFC474"/>
      </a:accent5>
      <a:accent6>
        <a:srgbClr val="FF818F"/>
      </a:accent6>
      <a:hlink>
        <a:srgbClr val="17BA86"/>
      </a:hlink>
      <a:folHlink>
        <a:srgbClr val="3ED3BF"/>
      </a:folHlink>
    </a:clrScheme>
    <a:fontScheme name="Checkbox Main Theme">
      <a:majorFont>
        <a:latin typeface="Poppi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E730BE71B9C4AB8FD32A0F3E4CE32" ma:contentTypeVersion="13" ma:contentTypeDescription="Create a new document." ma:contentTypeScope="" ma:versionID="69f2a755b627fe068849d87521c02b6d">
  <xsd:schema xmlns:xsd="http://www.w3.org/2001/XMLSchema" xmlns:xs="http://www.w3.org/2001/XMLSchema" xmlns:p="http://schemas.microsoft.com/office/2006/metadata/properties" xmlns:ns2="a38649f5-1903-491c-b5b5-54f45a5474de" xmlns:ns3="f93d6ee2-aae4-41e7-9876-4c0524b9b116" targetNamespace="http://schemas.microsoft.com/office/2006/metadata/properties" ma:root="true" ma:fieldsID="4ae25ddd317f70d83456e570ec5c95ee" ns2:_="" ns3:_="">
    <xsd:import namespace="a38649f5-1903-491c-b5b5-54f45a5474de"/>
    <xsd:import namespace="f93d6ee2-aae4-41e7-9876-4c0524b9b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649f5-1903-491c-b5b5-54f45a547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d6ee2-aae4-41e7-9876-4c0524b9b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467B4-45B9-4578-B8EC-C040065208D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f93d6ee2-aae4-41e7-9876-4c0524b9b116"/>
    <ds:schemaRef ds:uri="http://schemas.openxmlformats.org/package/2006/metadata/core-properties"/>
    <ds:schemaRef ds:uri="a38649f5-1903-491c-b5b5-54f45a5474d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A5F25A-B78A-4585-B083-B5F434FED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49D99-F577-4A70-8BC8-00FDADD34978}">
  <ds:schemaRefs>
    <ds:schemaRef ds:uri="a38649f5-1903-491c-b5b5-54f45a5474de"/>
    <ds:schemaRef ds:uri="f93d6ee2-aae4-41e7-9876-4c0524b9b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368</Words>
  <Application>Microsoft Macintosh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Oswald Regular</vt:lpstr>
      <vt:lpstr>Poppins</vt:lpstr>
      <vt:lpstr>Poppins Light</vt:lpstr>
      <vt:lpstr>Poppins Medium</vt:lpstr>
      <vt:lpstr>Poppins SemiBold</vt:lpstr>
      <vt:lpstr>0. Checkbox Theme</vt:lpstr>
      <vt:lpstr>User Testing Guide: {{App Name}}</vt:lpstr>
      <vt:lpstr>Why did we build this App? [Example]</vt:lpstr>
      <vt:lpstr>User Journeys Covered [Example]</vt:lpstr>
      <vt:lpstr>Key Outcomes</vt:lpstr>
      <vt:lpstr>Key Outcomes</vt:lpstr>
      <vt:lpstr>Testing the App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eugenie h</cp:lastModifiedBy>
  <cp:revision>152</cp:revision>
  <dcterms:created xsi:type="dcterms:W3CDTF">2021-03-08T01:45:21Z</dcterms:created>
  <dcterms:modified xsi:type="dcterms:W3CDTF">2021-09-09T12:47:44Z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0x010100B0CE730BE71B9C4AB8FD32A0F3E4CE32</vt:lpwstr>
  </property>
</Properties>
</file>